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Lst>
  <p:notesMasterIdLst>
    <p:notesMasterId r:id="rId33"/>
  </p:notesMasterIdLst>
  <p:handoutMasterIdLst>
    <p:handoutMasterId r:id="rId34"/>
  </p:handoutMasterIdLst>
  <p:sldIdLst>
    <p:sldId id="298" r:id="rId4"/>
    <p:sldId id="256" r:id="rId5"/>
    <p:sldId id="257" r:id="rId6"/>
    <p:sldId id="258" r:id="rId7"/>
    <p:sldId id="299" r:id="rId8"/>
    <p:sldId id="300" r:id="rId9"/>
    <p:sldId id="301" r:id="rId10"/>
    <p:sldId id="302" r:id="rId11"/>
    <p:sldId id="303" r:id="rId12"/>
    <p:sldId id="304" r:id="rId13"/>
    <p:sldId id="305" r:id="rId14"/>
    <p:sldId id="316" r:id="rId15"/>
    <p:sldId id="317" r:id="rId16"/>
    <p:sldId id="320" r:id="rId17"/>
    <p:sldId id="321" r:id="rId18"/>
    <p:sldId id="322" r:id="rId19"/>
    <p:sldId id="333" r:id="rId20"/>
    <p:sldId id="334" r:id="rId21"/>
    <p:sldId id="335" r:id="rId22"/>
    <p:sldId id="336" r:id="rId23"/>
    <p:sldId id="323" r:id="rId24"/>
    <p:sldId id="327" r:id="rId25"/>
    <p:sldId id="324" r:id="rId26"/>
    <p:sldId id="325" r:id="rId27"/>
    <p:sldId id="328" r:id="rId28"/>
    <p:sldId id="329" r:id="rId29"/>
    <p:sldId id="330" r:id="rId30"/>
    <p:sldId id="337" r:id="rId31"/>
    <p:sldId id="26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C8BD"/>
    <a:srgbClr val="467668"/>
    <a:srgbClr val="FF9900"/>
    <a:srgbClr val="F3F3F3"/>
    <a:srgbClr val="44BE9B"/>
    <a:srgbClr val="F7FCFE"/>
    <a:srgbClr val="FFFFFC"/>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autoAdjust="0"/>
  </p:normalViewPr>
  <p:slideViewPr>
    <p:cSldViewPr snapToGrid="0" showGuides="1">
      <p:cViewPr varScale="1">
        <p:scale>
          <a:sx n="70" d="100"/>
          <a:sy n="70" d="100"/>
        </p:scale>
        <p:origin x="738" y="4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2022/12/29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2022/12/29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390892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241990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421268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79256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3593865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774130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2406414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763779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89031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3482961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95791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9154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21</a:t>
            </a:fld>
            <a:endParaRPr lang="zh-CN" altLang="en-US"/>
          </a:p>
        </p:txBody>
      </p:sp>
    </p:spTree>
    <p:extLst>
      <p:ext uri="{BB962C8B-B14F-4D97-AF65-F5344CB8AC3E}">
        <p14:creationId xmlns:p14="http://schemas.microsoft.com/office/powerpoint/2010/main" val="3994331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22</a:t>
            </a:fld>
            <a:endParaRPr lang="zh-CN" altLang="en-US"/>
          </a:p>
        </p:txBody>
      </p:sp>
    </p:spTree>
    <p:extLst>
      <p:ext uri="{BB962C8B-B14F-4D97-AF65-F5344CB8AC3E}">
        <p14:creationId xmlns:p14="http://schemas.microsoft.com/office/powerpoint/2010/main" val="1079614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D34C0232-94FA-4EBE-BB9B-79FBE486032D}" type="slidenum">
              <a:rPr lang="zh-CN" altLang="en-US" smtClean="0"/>
              <a:t>23</a:t>
            </a:fld>
            <a:endParaRPr lang="zh-CN" altLang="en-US"/>
          </a:p>
        </p:txBody>
      </p:sp>
    </p:spTree>
    <p:extLst>
      <p:ext uri="{BB962C8B-B14F-4D97-AF65-F5344CB8AC3E}">
        <p14:creationId xmlns:p14="http://schemas.microsoft.com/office/powerpoint/2010/main" val="194445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This</a:t>
            </a:r>
            <a:r>
              <a:rPr lang="en-US" altLang="zh-CN" sz="1200" b="0" i="0" kern="1200" dirty="0">
                <a:solidFill>
                  <a:schemeClr val="tx1"/>
                </a:solidFill>
                <a:effectLst/>
                <a:latin typeface="+mn-lt"/>
                <a:ea typeface="+mn-ea"/>
                <a:cs typeface="+mn-cs"/>
              </a:rPr>
              <a:t>Ppt</a:t>
            </a:r>
            <a:r>
              <a:rPr lang="zh-CN" altLang="en-US" sz="1200" b="0" i="0" kern="1200" dirty="0">
                <a:solidFill>
                  <a:schemeClr val="tx1"/>
                </a:solidFill>
                <a:effectLst/>
                <a:latin typeface="+mn-lt"/>
                <a:ea typeface="+mn-ea"/>
                <a:cs typeface="+mn-cs"/>
              </a:rPr>
              <a:t>Some elements of the template are made using a slide master. If you need to modify it, click</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View</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Slide Master</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Modify;</a:t>
            </a:r>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29</a:t>
            </a:fld>
            <a:endParaRPr lang="zh-CN" altLang="en-US"/>
          </a:p>
        </p:txBody>
      </p:sp>
    </p:spTree>
    <p:extLst>
      <p:ext uri="{BB962C8B-B14F-4D97-AF65-F5344CB8AC3E}">
        <p14:creationId xmlns:p14="http://schemas.microsoft.com/office/powerpoint/2010/main" val="11562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3090211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4</a:t>
            </a:fld>
            <a:endParaRPr lang="zh-CN" altLang="en-US"/>
          </a:p>
        </p:txBody>
      </p:sp>
    </p:spTree>
    <p:extLst>
      <p:ext uri="{BB962C8B-B14F-4D97-AF65-F5344CB8AC3E}">
        <p14:creationId xmlns:p14="http://schemas.microsoft.com/office/powerpoint/2010/main" val="2417386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860458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554410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5614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720295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044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047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620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8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07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366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449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331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466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38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22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235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017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8683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04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9147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531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822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4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117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03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432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16858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solidFill>
                  <a:prstClr val="black">
                    <a:tint val="75000"/>
                  </a:prstClr>
                </a:solidFill>
              </a:rPr>
              <a:pPr/>
              <a:t>12/29/2022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46438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notesSlide" Target="../notesSlides/notesSlide1.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tags" Target="../tags/tag34.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slideLayout" Target="../slideLayouts/slideLayout4.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2.wav"/><Relationship Id="rId9" Type="http://schemas.openxmlformats.org/officeDocument/2006/relationships/image" Target="../media/image27.png"/><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7.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11" Type="http://schemas.microsoft.com/office/2007/relationships/hdphoto" Target="../media/hdphoto4.wdp"/><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5" Type="http://schemas.openxmlformats.org/officeDocument/2006/relationships/image" Target="../media/image35.pn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4.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tags" Target="../tags/tag48.xml"/><Relationship Id="rId7" Type="http://schemas.openxmlformats.org/officeDocument/2006/relationships/image" Target="../media/image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tags" Target="../tags/tag4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千图PPT彼岸天：ID 8661124库_任意多边形 16"/>
          <p:cNvSpPr/>
          <p:nvPr>
            <p:custDataLst>
              <p:tags r:id="rId1"/>
            </p:custDataLst>
          </p:nvPr>
        </p:nvSpPr>
        <p:spPr bwMode="auto">
          <a:xfrm>
            <a:off x="1844959" y="5244341"/>
            <a:ext cx="254132" cy="392499"/>
          </a:xfrm>
          <a:custGeom>
            <a:avLst/>
            <a:gdLst>
              <a:gd name="T0" fmla="*/ 58 w 175"/>
              <a:gd name="T1" fmla="*/ 0 h 266"/>
              <a:gd name="T2" fmla="*/ 61 w 175"/>
              <a:gd name="T3" fmla="*/ 2 h 266"/>
              <a:gd name="T4" fmla="*/ 66 w 175"/>
              <a:gd name="T5" fmla="*/ 3 h 266"/>
              <a:gd name="T6" fmla="*/ 74 w 175"/>
              <a:gd name="T7" fmla="*/ 7 h 266"/>
              <a:gd name="T8" fmla="*/ 84 w 175"/>
              <a:gd name="T9" fmla="*/ 12 h 266"/>
              <a:gd name="T10" fmla="*/ 96 w 175"/>
              <a:gd name="T11" fmla="*/ 18 h 266"/>
              <a:gd name="T12" fmla="*/ 109 w 175"/>
              <a:gd name="T13" fmla="*/ 28 h 266"/>
              <a:gd name="T14" fmla="*/ 122 w 175"/>
              <a:gd name="T15" fmla="*/ 38 h 266"/>
              <a:gd name="T16" fmla="*/ 135 w 175"/>
              <a:gd name="T17" fmla="*/ 51 h 266"/>
              <a:gd name="T18" fmla="*/ 148 w 175"/>
              <a:gd name="T19" fmla="*/ 65 h 266"/>
              <a:gd name="T20" fmla="*/ 158 w 175"/>
              <a:gd name="T21" fmla="*/ 82 h 266"/>
              <a:gd name="T22" fmla="*/ 167 w 175"/>
              <a:gd name="T23" fmla="*/ 100 h 266"/>
              <a:gd name="T24" fmla="*/ 173 w 175"/>
              <a:gd name="T25" fmla="*/ 121 h 266"/>
              <a:gd name="T26" fmla="*/ 175 w 175"/>
              <a:gd name="T27" fmla="*/ 146 h 266"/>
              <a:gd name="T28" fmla="*/ 174 w 175"/>
              <a:gd name="T29" fmla="*/ 172 h 266"/>
              <a:gd name="T30" fmla="*/ 167 w 175"/>
              <a:gd name="T31" fmla="*/ 200 h 266"/>
              <a:gd name="T32" fmla="*/ 157 w 175"/>
              <a:gd name="T33" fmla="*/ 233 h 266"/>
              <a:gd name="T34" fmla="*/ 140 w 175"/>
              <a:gd name="T35" fmla="*/ 266 h 266"/>
              <a:gd name="T36" fmla="*/ 137 w 175"/>
              <a:gd name="T37" fmla="*/ 266 h 266"/>
              <a:gd name="T38" fmla="*/ 131 w 175"/>
              <a:gd name="T39" fmla="*/ 264 h 266"/>
              <a:gd name="T40" fmla="*/ 122 w 175"/>
              <a:gd name="T41" fmla="*/ 260 h 266"/>
              <a:gd name="T42" fmla="*/ 110 w 175"/>
              <a:gd name="T43" fmla="*/ 255 h 266"/>
              <a:gd name="T44" fmla="*/ 96 w 175"/>
              <a:gd name="T45" fmla="*/ 247 h 266"/>
              <a:gd name="T46" fmla="*/ 80 w 175"/>
              <a:gd name="T47" fmla="*/ 238 h 266"/>
              <a:gd name="T48" fmla="*/ 65 w 175"/>
              <a:gd name="T49" fmla="*/ 226 h 266"/>
              <a:gd name="T50" fmla="*/ 49 w 175"/>
              <a:gd name="T51" fmla="*/ 214 h 266"/>
              <a:gd name="T52" fmla="*/ 35 w 175"/>
              <a:gd name="T53" fmla="*/ 199 h 266"/>
              <a:gd name="T54" fmla="*/ 22 w 175"/>
              <a:gd name="T55" fmla="*/ 183 h 266"/>
              <a:gd name="T56" fmla="*/ 11 w 175"/>
              <a:gd name="T57" fmla="*/ 164 h 266"/>
              <a:gd name="T58" fmla="*/ 4 w 175"/>
              <a:gd name="T59" fmla="*/ 144 h 266"/>
              <a:gd name="T60" fmla="*/ 0 w 175"/>
              <a:gd name="T61" fmla="*/ 121 h 266"/>
              <a:gd name="T62" fmla="*/ 0 w 175"/>
              <a:gd name="T63" fmla="*/ 96 h 266"/>
              <a:gd name="T64" fmla="*/ 6 w 175"/>
              <a:gd name="T65" fmla="*/ 70 h 266"/>
              <a:gd name="T66" fmla="*/ 18 w 175"/>
              <a:gd name="T67" fmla="*/ 41 h 266"/>
              <a:gd name="T68" fmla="*/ 36 w 175"/>
              <a:gd name="T69" fmla="*/ 9 h 266"/>
              <a:gd name="T70" fmla="*/ 35 w 175"/>
              <a:gd name="T71" fmla="*/ 13 h 266"/>
              <a:gd name="T72" fmla="*/ 32 w 175"/>
              <a:gd name="T73" fmla="*/ 21 h 266"/>
              <a:gd name="T74" fmla="*/ 30 w 175"/>
              <a:gd name="T75" fmla="*/ 33 h 266"/>
              <a:gd name="T76" fmla="*/ 26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50 h 266"/>
              <a:gd name="T90" fmla="*/ 46 w 175"/>
              <a:gd name="T91" fmla="*/ 142 h 266"/>
              <a:gd name="T92" fmla="*/ 43 w 175"/>
              <a:gd name="T93" fmla="*/ 127 h 266"/>
              <a:gd name="T94" fmla="*/ 40 w 175"/>
              <a:gd name="T95" fmla="*/ 109 h 266"/>
              <a:gd name="T96" fmla="*/ 37 w 175"/>
              <a:gd name="T97" fmla="*/ 89 h 266"/>
              <a:gd name="T98" fmla="*/ 37 w 175"/>
              <a:gd name="T99" fmla="*/ 66 h 266"/>
              <a:gd name="T100" fmla="*/ 40 w 175"/>
              <a:gd name="T101" fmla="*/ 44 h 266"/>
              <a:gd name="T102" fmla="*/ 46 w 175"/>
              <a:gd name="T103" fmla="*/ 22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2"/>
                </a:lnTo>
                <a:lnTo>
                  <a:pt x="66" y="3"/>
                </a:lnTo>
                <a:lnTo>
                  <a:pt x="74" y="7"/>
                </a:lnTo>
                <a:lnTo>
                  <a:pt x="84" y="12"/>
                </a:lnTo>
                <a:lnTo>
                  <a:pt x="96" y="18"/>
                </a:lnTo>
                <a:lnTo>
                  <a:pt x="109" y="28"/>
                </a:lnTo>
                <a:lnTo>
                  <a:pt x="122" y="38"/>
                </a:lnTo>
                <a:lnTo>
                  <a:pt x="135" y="51"/>
                </a:lnTo>
                <a:lnTo>
                  <a:pt x="148" y="65"/>
                </a:lnTo>
                <a:lnTo>
                  <a:pt x="158" y="82"/>
                </a:lnTo>
                <a:lnTo>
                  <a:pt x="167" y="100"/>
                </a:lnTo>
                <a:lnTo>
                  <a:pt x="173" y="121"/>
                </a:lnTo>
                <a:lnTo>
                  <a:pt x="175" y="146"/>
                </a:lnTo>
                <a:lnTo>
                  <a:pt x="174" y="172"/>
                </a:lnTo>
                <a:lnTo>
                  <a:pt x="167" y="200"/>
                </a:lnTo>
                <a:lnTo>
                  <a:pt x="157" y="233"/>
                </a:lnTo>
                <a:lnTo>
                  <a:pt x="140" y="266"/>
                </a:lnTo>
                <a:lnTo>
                  <a:pt x="137" y="266"/>
                </a:lnTo>
                <a:lnTo>
                  <a:pt x="131" y="264"/>
                </a:lnTo>
                <a:lnTo>
                  <a:pt x="122" y="260"/>
                </a:lnTo>
                <a:lnTo>
                  <a:pt x="110" y="255"/>
                </a:lnTo>
                <a:lnTo>
                  <a:pt x="96" y="247"/>
                </a:lnTo>
                <a:lnTo>
                  <a:pt x="80" y="238"/>
                </a:lnTo>
                <a:lnTo>
                  <a:pt x="65" y="226"/>
                </a:lnTo>
                <a:lnTo>
                  <a:pt x="49" y="214"/>
                </a:lnTo>
                <a:lnTo>
                  <a:pt x="35" y="199"/>
                </a:lnTo>
                <a:lnTo>
                  <a:pt x="22" y="183"/>
                </a:lnTo>
                <a:lnTo>
                  <a:pt x="11" y="164"/>
                </a:lnTo>
                <a:lnTo>
                  <a:pt x="4" y="144"/>
                </a:lnTo>
                <a:lnTo>
                  <a:pt x="0" y="121"/>
                </a:lnTo>
                <a:lnTo>
                  <a:pt x="0" y="96"/>
                </a:lnTo>
                <a:lnTo>
                  <a:pt x="6" y="70"/>
                </a:lnTo>
                <a:lnTo>
                  <a:pt x="18" y="41"/>
                </a:lnTo>
                <a:lnTo>
                  <a:pt x="36" y="9"/>
                </a:lnTo>
                <a:lnTo>
                  <a:pt x="35" y="13"/>
                </a:lnTo>
                <a:lnTo>
                  <a:pt x="32" y="21"/>
                </a:lnTo>
                <a:lnTo>
                  <a:pt x="30" y="33"/>
                </a:lnTo>
                <a:lnTo>
                  <a:pt x="26" y="48"/>
                </a:lnTo>
                <a:lnTo>
                  <a:pt x="24" y="66"/>
                </a:lnTo>
                <a:lnTo>
                  <a:pt x="26" y="87"/>
                </a:lnTo>
                <a:lnTo>
                  <a:pt x="30" y="109"/>
                </a:lnTo>
                <a:lnTo>
                  <a:pt x="37" y="131"/>
                </a:lnTo>
                <a:lnTo>
                  <a:pt x="50" y="153"/>
                </a:lnTo>
                <a:lnTo>
                  <a:pt x="49" y="150"/>
                </a:lnTo>
                <a:lnTo>
                  <a:pt x="46" y="142"/>
                </a:lnTo>
                <a:lnTo>
                  <a:pt x="43" y="127"/>
                </a:lnTo>
                <a:lnTo>
                  <a:pt x="40" y="109"/>
                </a:lnTo>
                <a:lnTo>
                  <a:pt x="37" y="89"/>
                </a:lnTo>
                <a:lnTo>
                  <a:pt x="37" y="66"/>
                </a:lnTo>
                <a:lnTo>
                  <a:pt x="40" y="44"/>
                </a:lnTo>
                <a:lnTo>
                  <a:pt x="46" y="22"/>
                </a:lnTo>
                <a:lnTo>
                  <a:pt x="58"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8" name="千图PPT彼岸天：ID 8661124库_任意多边形 17"/>
          <p:cNvSpPr/>
          <p:nvPr>
            <p:custDataLst>
              <p:tags r:id="rId2"/>
            </p:custDataLst>
          </p:nvPr>
        </p:nvSpPr>
        <p:spPr bwMode="auto">
          <a:xfrm>
            <a:off x="1470297" y="5442066"/>
            <a:ext cx="255584" cy="392499"/>
          </a:xfrm>
          <a:custGeom>
            <a:avLst/>
            <a:gdLst>
              <a:gd name="T0" fmla="*/ 60 w 176"/>
              <a:gd name="T1" fmla="*/ 0 h 266"/>
              <a:gd name="T2" fmla="*/ 61 w 176"/>
              <a:gd name="T3" fmla="*/ 0 h 266"/>
              <a:gd name="T4" fmla="*/ 67 w 176"/>
              <a:gd name="T5" fmla="*/ 3 h 266"/>
              <a:gd name="T6" fmla="*/ 74 w 176"/>
              <a:gd name="T7" fmla="*/ 6 h 266"/>
              <a:gd name="T8" fmla="*/ 85 w 176"/>
              <a:gd name="T9" fmla="*/ 12 h 266"/>
              <a:gd name="T10" fmla="*/ 98 w 176"/>
              <a:gd name="T11" fmla="*/ 18 h 266"/>
              <a:gd name="T12" fmla="*/ 110 w 176"/>
              <a:gd name="T13" fmla="*/ 26 h 266"/>
              <a:gd name="T14" fmla="*/ 124 w 176"/>
              <a:gd name="T15" fmla="*/ 36 h 266"/>
              <a:gd name="T16" fmla="*/ 137 w 176"/>
              <a:gd name="T17" fmla="*/ 49 h 266"/>
              <a:gd name="T18" fmla="*/ 149 w 176"/>
              <a:gd name="T19" fmla="*/ 64 h 266"/>
              <a:gd name="T20" fmla="*/ 159 w 176"/>
              <a:gd name="T21" fmla="*/ 80 h 266"/>
              <a:gd name="T22" fmla="*/ 168 w 176"/>
              <a:gd name="T23" fmla="*/ 100 h 266"/>
              <a:gd name="T24" fmla="*/ 173 w 176"/>
              <a:gd name="T25" fmla="*/ 121 h 266"/>
              <a:gd name="T26" fmla="*/ 176 w 176"/>
              <a:gd name="T27" fmla="*/ 144 h 266"/>
              <a:gd name="T28" fmla="*/ 175 w 176"/>
              <a:gd name="T29" fmla="*/ 171 h 266"/>
              <a:gd name="T30" fmla="*/ 169 w 176"/>
              <a:gd name="T31" fmla="*/ 200 h 266"/>
              <a:gd name="T32" fmla="*/ 158 w 176"/>
              <a:gd name="T33" fmla="*/ 231 h 266"/>
              <a:gd name="T34" fmla="*/ 141 w 176"/>
              <a:gd name="T35" fmla="*/ 266 h 266"/>
              <a:gd name="T36" fmla="*/ 139 w 176"/>
              <a:gd name="T37" fmla="*/ 265 h 266"/>
              <a:gd name="T38" fmla="*/ 133 w 176"/>
              <a:gd name="T39" fmla="*/ 264 h 266"/>
              <a:gd name="T40" fmla="*/ 123 w 176"/>
              <a:gd name="T41" fmla="*/ 258 h 266"/>
              <a:gd name="T42" fmla="*/ 111 w 176"/>
              <a:gd name="T43" fmla="*/ 253 h 266"/>
              <a:gd name="T44" fmla="*/ 97 w 176"/>
              <a:gd name="T45" fmla="*/ 245 h 266"/>
              <a:gd name="T46" fmla="*/ 81 w 176"/>
              <a:gd name="T47" fmla="*/ 236 h 266"/>
              <a:gd name="T48" fmla="*/ 65 w 176"/>
              <a:gd name="T49" fmla="*/ 226 h 266"/>
              <a:gd name="T50" fmla="*/ 50 w 176"/>
              <a:gd name="T51" fmla="*/ 213 h 266"/>
              <a:gd name="T52" fmla="*/ 35 w 176"/>
              <a:gd name="T53" fmla="*/ 199 h 266"/>
              <a:gd name="T54" fmla="*/ 22 w 176"/>
              <a:gd name="T55" fmla="*/ 182 h 266"/>
              <a:gd name="T56" fmla="*/ 12 w 176"/>
              <a:gd name="T57" fmla="*/ 164 h 266"/>
              <a:gd name="T58" fmla="*/ 4 w 176"/>
              <a:gd name="T59" fmla="*/ 143 h 266"/>
              <a:gd name="T60" fmla="*/ 0 w 176"/>
              <a:gd name="T61" fmla="*/ 121 h 266"/>
              <a:gd name="T62" fmla="*/ 2 w 176"/>
              <a:gd name="T63" fmla="*/ 96 h 266"/>
              <a:gd name="T64" fmla="*/ 7 w 176"/>
              <a:gd name="T65" fmla="*/ 69 h 266"/>
              <a:gd name="T66" fmla="*/ 19 w 176"/>
              <a:gd name="T67" fmla="*/ 40 h 266"/>
              <a:gd name="T68" fmla="*/ 37 w 176"/>
              <a:gd name="T69" fmla="*/ 9 h 266"/>
              <a:gd name="T70" fmla="*/ 35 w 176"/>
              <a:gd name="T71" fmla="*/ 12 h 266"/>
              <a:gd name="T72" fmla="*/ 33 w 176"/>
              <a:gd name="T73" fmla="*/ 19 h 266"/>
              <a:gd name="T74" fmla="*/ 30 w 176"/>
              <a:gd name="T75" fmla="*/ 32 h 266"/>
              <a:gd name="T76" fmla="*/ 28 w 176"/>
              <a:gd name="T77" fmla="*/ 48 h 266"/>
              <a:gd name="T78" fmla="*/ 25 w 176"/>
              <a:gd name="T79" fmla="*/ 66 h 266"/>
              <a:gd name="T80" fmla="*/ 26 w 176"/>
              <a:gd name="T81" fmla="*/ 87 h 266"/>
              <a:gd name="T82" fmla="*/ 30 w 176"/>
              <a:gd name="T83" fmla="*/ 108 h 266"/>
              <a:gd name="T84" fmla="*/ 38 w 176"/>
              <a:gd name="T85" fmla="*/ 131 h 266"/>
              <a:gd name="T86" fmla="*/ 51 w 176"/>
              <a:gd name="T87" fmla="*/ 152 h 266"/>
              <a:gd name="T88" fmla="*/ 50 w 176"/>
              <a:gd name="T89" fmla="*/ 149 h 266"/>
              <a:gd name="T90" fmla="*/ 47 w 176"/>
              <a:gd name="T91" fmla="*/ 140 h 266"/>
              <a:gd name="T92" fmla="*/ 43 w 176"/>
              <a:gd name="T93" fmla="*/ 126 h 266"/>
              <a:gd name="T94" fmla="*/ 41 w 176"/>
              <a:gd name="T95" fmla="*/ 109 h 266"/>
              <a:gd name="T96" fmla="*/ 38 w 176"/>
              <a:gd name="T97" fmla="*/ 88 h 266"/>
              <a:gd name="T98" fmla="*/ 38 w 176"/>
              <a:gd name="T99" fmla="*/ 66 h 266"/>
              <a:gd name="T100" fmla="*/ 41 w 176"/>
              <a:gd name="T101" fmla="*/ 43 h 266"/>
              <a:gd name="T102" fmla="*/ 48 w 176"/>
              <a:gd name="T103" fmla="*/ 21 h 266"/>
              <a:gd name="T104" fmla="*/ 60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60" y="0"/>
                </a:moveTo>
                <a:lnTo>
                  <a:pt x="61" y="0"/>
                </a:lnTo>
                <a:lnTo>
                  <a:pt x="67" y="3"/>
                </a:lnTo>
                <a:lnTo>
                  <a:pt x="74" y="6"/>
                </a:lnTo>
                <a:lnTo>
                  <a:pt x="85" y="12"/>
                </a:lnTo>
                <a:lnTo>
                  <a:pt x="98" y="18"/>
                </a:lnTo>
                <a:lnTo>
                  <a:pt x="110" y="26"/>
                </a:lnTo>
                <a:lnTo>
                  <a:pt x="124" y="36"/>
                </a:lnTo>
                <a:lnTo>
                  <a:pt x="137" y="49"/>
                </a:lnTo>
                <a:lnTo>
                  <a:pt x="149" y="64"/>
                </a:lnTo>
                <a:lnTo>
                  <a:pt x="159" y="80"/>
                </a:lnTo>
                <a:lnTo>
                  <a:pt x="168" y="100"/>
                </a:lnTo>
                <a:lnTo>
                  <a:pt x="173" y="121"/>
                </a:lnTo>
                <a:lnTo>
                  <a:pt x="176" y="144"/>
                </a:lnTo>
                <a:lnTo>
                  <a:pt x="175" y="171"/>
                </a:lnTo>
                <a:lnTo>
                  <a:pt x="169" y="200"/>
                </a:lnTo>
                <a:lnTo>
                  <a:pt x="158" y="231"/>
                </a:lnTo>
                <a:lnTo>
                  <a:pt x="141" y="266"/>
                </a:lnTo>
                <a:lnTo>
                  <a:pt x="139" y="265"/>
                </a:lnTo>
                <a:lnTo>
                  <a:pt x="133" y="264"/>
                </a:lnTo>
                <a:lnTo>
                  <a:pt x="123" y="258"/>
                </a:lnTo>
                <a:lnTo>
                  <a:pt x="111" y="253"/>
                </a:lnTo>
                <a:lnTo>
                  <a:pt x="97" y="245"/>
                </a:lnTo>
                <a:lnTo>
                  <a:pt x="81" y="236"/>
                </a:lnTo>
                <a:lnTo>
                  <a:pt x="65" y="226"/>
                </a:lnTo>
                <a:lnTo>
                  <a:pt x="50" y="213"/>
                </a:lnTo>
                <a:lnTo>
                  <a:pt x="35" y="199"/>
                </a:lnTo>
                <a:lnTo>
                  <a:pt x="22" y="182"/>
                </a:lnTo>
                <a:lnTo>
                  <a:pt x="12" y="164"/>
                </a:lnTo>
                <a:lnTo>
                  <a:pt x="4" y="143"/>
                </a:lnTo>
                <a:lnTo>
                  <a:pt x="0" y="121"/>
                </a:lnTo>
                <a:lnTo>
                  <a:pt x="2" y="96"/>
                </a:lnTo>
                <a:lnTo>
                  <a:pt x="7" y="69"/>
                </a:lnTo>
                <a:lnTo>
                  <a:pt x="19" y="40"/>
                </a:lnTo>
                <a:lnTo>
                  <a:pt x="37" y="9"/>
                </a:lnTo>
                <a:lnTo>
                  <a:pt x="35" y="12"/>
                </a:lnTo>
                <a:lnTo>
                  <a:pt x="33" y="19"/>
                </a:lnTo>
                <a:lnTo>
                  <a:pt x="30" y="32"/>
                </a:lnTo>
                <a:lnTo>
                  <a:pt x="28" y="48"/>
                </a:lnTo>
                <a:lnTo>
                  <a:pt x="25" y="66"/>
                </a:lnTo>
                <a:lnTo>
                  <a:pt x="26" y="87"/>
                </a:lnTo>
                <a:lnTo>
                  <a:pt x="30" y="108"/>
                </a:lnTo>
                <a:lnTo>
                  <a:pt x="38" y="131"/>
                </a:lnTo>
                <a:lnTo>
                  <a:pt x="51" y="152"/>
                </a:lnTo>
                <a:lnTo>
                  <a:pt x="50" y="149"/>
                </a:lnTo>
                <a:lnTo>
                  <a:pt x="47" y="140"/>
                </a:lnTo>
                <a:lnTo>
                  <a:pt x="43" y="126"/>
                </a:lnTo>
                <a:lnTo>
                  <a:pt x="41" y="109"/>
                </a:lnTo>
                <a:lnTo>
                  <a:pt x="38" y="88"/>
                </a:lnTo>
                <a:lnTo>
                  <a:pt x="38" y="66"/>
                </a:lnTo>
                <a:lnTo>
                  <a:pt x="41" y="43"/>
                </a:lnTo>
                <a:lnTo>
                  <a:pt x="48" y="21"/>
                </a:lnTo>
                <a:lnTo>
                  <a:pt x="6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19" name="千图PPT彼岸天：ID 8661124库_任意多边形 18"/>
          <p:cNvSpPr/>
          <p:nvPr>
            <p:custDataLst>
              <p:tags r:id="rId3"/>
            </p:custDataLst>
          </p:nvPr>
        </p:nvSpPr>
        <p:spPr bwMode="auto">
          <a:xfrm>
            <a:off x="842955" y="5508465"/>
            <a:ext cx="255584" cy="376268"/>
          </a:xfrm>
          <a:custGeom>
            <a:avLst/>
            <a:gdLst>
              <a:gd name="T0" fmla="*/ 133 w 176"/>
              <a:gd name="T1" fmla="*/ 0 h 255"/>
              <a:gd name="T2" fmla="*/ 131 w 176"/>
              <a:gd name="T3" fmla="*/ 2 h 255"/>
              <a:gd name="T4" fmla="*/ 124 w 176"/>
              <a:gd name="T5" fmla="*/ 4 h 255"/>
              <a:gd name="T6" fmla="*/ 113 w 176"/>
              <a:gd name="T7" fmla="*/ 11 h 255"/>
              <a:gd name="T8" fmla="*/ 100 w 176"/>
              <a:gd name="T9" fmla="*/ 20 h 255"/>
              <a:gd name="T10" fmla="*/ 85 w 176"/>
              <a:gd name="T11" fmla="*/ 32 h 255"/>
              <a:gd name="T12" fmla="*/ 72 w 176"/>
              <a:gd name="T13" fmla="*/ 47 h 255"/>
              <a:gd name="T14" fmla="*/ 59 w 176"/>
              <a:gd name="T15" fmla="*/ 65 h 255"/>
              <a:gd name="T16" fmla="*/ 49 w 176"/>
              <a:gd name="T17" fmla="*/ 86 h 255"/>
              <a:gd name="T18" fmla="*/ 42 w 176"/>
              <a:gd name="T19" fmla="*/ 111 h 255"/>
              <a:gd name="T20" fmla="*/ 44 w 176"/>
              <a:gd name="T21" fmla="*/ 108 h 255"/>
              <a:gd name="T22" fmla="*/ 49 w 176"/>
              <a:gd name="T23" fmla="*/ 100 h 255"/>
              <a:gd name="T24" fmla="*/ 55 w 176"/>
              <a:gd name="T25" fmla="*/ 87 h 255"/>
              <a:gd name="T26" fmla="*/ 66 w 176"/>
              <a:gd name="T27" fmla="*/ 73 h 255"/>
              <a:gd name="T28" fmla="*/ 79 w 176"/>
              <a:gd name="T29" fmla="*/ 58 h 255"/>
              <a:gd name="T30" fmla="*/ 94 w 176"/>
              <a:gd name="T31" fmla="*/ 42 h 255"/>
              <a:gd name="T32" fmla="*/ 113 w 176"/>
              <a:gd name="T33" fmla="*/ 28 h 255"/>
              <a:gd name="T34" fmla="*/ 133 w 176"/>
              <a:gd name="T35" fmla="*/ 16 h 255"/>
              <a:gd name="T36" fmla="*/ 157 w 176"/>
              <a:gd name="T37" fmla="*/ 10 h 255"/>
              <a:gd name="T38" fmla="*/ 158 w 176"/>
              <a:gd name="T39" fmla="*/ 12 h 255"/>
              <a:gd name="T40" fmla="*/ 161 w 176"/>
              <a:gd name="T41" fmla="*/ 17 h 255"/>
              <a:gd name="T42" fmla="*/ 163 w 176"/>
              <a:gd name="T43" fmla="*/ 26 h 255"/>
              <a:gd name="T44" fmla="*/ 167 w 176"/>
              <a:gd name="T45" fmla="*/ 39 h 255"/>
              <a:gd name="T46" fmla="*/ 171 w 176"/>
              <a:gd name="T47" fmla="*/ 54 h 255"/>
              <a:gd name="T48" fmla="*/ 175 w 176"/>
              <a:gd name="T49" fmla="*/ 71 h 255"/>
              <a:gd name="T50" fmla="*/ 176 w 176"/>
              <a:gd name="T51" fmla="*/ 89 h 255"/>
              <a:gd name="T52" fmla="*/ 175 w 176"/>
              <a:gd name="T53" fmla="*/ 108 h 255"/>
              <a:gd name="T54" fmla="*/ 172 w 176"/>
              <a:gd name="T55" fmla="*/ 129 h 255"/>
              <a:gd name="T56" fmla="*/ 166 w 176"/>
              <a:gd name="T57" fmla="*/ 148 h 255"/>
              <a:gd name="T58" fmla="*/ 156 w 176"/>
              <a:gd name="T59" fmla="*/ 169 h 255"/>
              <a:gd name="T60" fmla="*/ 141 w 176"/>
              <a:gd name="T61" fmla="*/ 190 h 255"/>
              <a:gd name="T62" fmla="*/ 122 w 176"/>
              <a:gd name="T63" fmla="*/ 208 h 255"/>
              <a:gd name="T64" fmla="*/ 96 w 176"/>
              <a:gd name="T65" fmla="*/ 226 h 255"/>
              <a:gd name="T66" fmla="*/ 65 w 176"/>
              <a:gd name="T67" fmla="*/ 242 h 255"/>
              <a:gd name="T68" fmla="*/ 26 w 176"/>
              <a:gd name="T69" fmla="*/ 255 h 255"/>
              <a:gd name="T70" fmla="*/ 24 w 176"/>
              <a:gd name="T71" fmla="*/ 254 h 255"/>
              <a:gd name="T72" fmla="*/ 22 w 176"/>
              <a:gd name="T73" fmla="*/ 247 h 255"/>
              <a:gd name="T74" fmla="*/ 18 w 176"/>
              <a:gd name="T75" fmla="*/ 238 h 255"/>
              <a:gd name="T76" fmla="*/ 14 w 176"/>
              <a:gd name="T77" fmla="*/ 225 h 255"/>
              <a:gd name="T78" fmla="*/ 9 w 176"/>
              <a:gd name="T79" fmla="*/ 209 h 255"/>
              <a:gd name="T80" fmla="*/ 5 w 176"/>
              <a:gd name="T81" fmla="*/ 193 h 255"/>
              <a:gd name="T82" fmla="*/ 1 w 176"/>
              <a:gd name="T83" fmla="*/ 173 h 255"/>
              <a:gd name="T84" fmla="*/ 0 w 176"/>
              <a:gd name="T85" fmla="*/ 154 h 255"/>
              <a:gd name="T86" fmla="*/ 0 w 176"/>
              <a:gd name="T87" fmla="*/ 133 h 255"/>
              <a:gd name="T88" fmla="*/ 2 w 176"/>
              <a:gd name="T89" fmla="*/ 112 h 255"/>
              <a:gd name="T90" fmla="*/ 7 w 176"/>
              <a:gd name="T91" fmla="*/ 91 h 255"/>
              <a:gd name="T92" fmla="*/ 16 w 176"/>
              <a:gd name="T93" fmla="*/ 72 h 255"/>
              <a:gd name="T94" fmla="*/ 29 w 176"/>
              <a:gd name="T95" fmla="*/ 52 h 255"/>
              <a:gd name="T96" fmla="*/ 48 w 176"/>
              <a:gd name="T97" fmla="*/ 35 h 255"/>
              <a:gd name="T98" fmla="*/ 71 w 176"/>
              <a:gd name="T99" fmla="*/ 21 h 255"/>
              <a:gd name="T100" fmla="*/ 100 w 176"/>
              <a:gd name="T101" fmla="*/ 10 h 255"/>
              <a:gd name="T102" fmla="*/ 133 w 176"/>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255">
                <a:moveTo>
                  <a:pt x="133" y="0"/>
                </a:moveTo>
                <a:lnTo>
                  <a:pt x="131" y="2"/>
                </a:lnTo>
                <a:lnTo>
                  <a:pt x="124" y="4"/>
                </a:lnTo>
                <a:lnTo>
                  <a:pt x="113" y="11"/>
                </a:lnTo>
                <a:lnTo>
                  <a:pt x="100" y="20"/>
                </a:lnTo>
                <a:lnTo>
                  <a:pt x="85" y="32"/>
                </a:lnTo>
                <a:lnTo>
                  <a:pt x="72" y="47"/>
                </a:lnTo>
                <a:lnTo>
                  <a:pt x="59" y="65"/>
                </a:lnTo>
                <a:lnTo>
                  <a:pt x="49" y="86"/>
                </a:lnTo>
                <a:lnTo>
                  <a:pt x="42" y="111"/>
                </a:lnTo>
                <a:lnTo>
                  <a:pt x="44" y="108"/>
                </a:lnTo>
                <a:lnTo>
                  <a:pt x="49" y="100"/>
                </a:lnTo>
                <a:lnTo>
                  <a:pt x="55" y="87"/>
                </a:lnTo>
                <a:lnTo>
                  <a:pt x="66" y="73"/>
                </a:lnTo>
                <a:lnTo>
                  <a:pt x="79" y="58"/>
                </a:lnTo>
                <a:lnTo>
                  <a:pt x="94" y="42"/>
                </a:lnTo>
                <a:lnTo>
                  <a:pt x="113" y="28"/>
                </a:lnTo>
                <a:lnTo>
                  <a:pt x="133" y="16"/>
                </a:lnTo>
                <a:lnTo>
                  <a:pt x="157" y="10"/>
                </a:lnTo>
                <a:lnTo>
                  <a:pt x="158" y="12"/>
                </a:lnTo>
                <a:lnTo>
                  <a:pt x="161" y="17"/>
                </a:lnTo>
                <a:lnTo>
                  <a:pt x="163" y="26"/>
                </a:lnTo>
                <a:lnTo>
                  <a:pt x="167" y="39"/>
                </a:lnTo>
                <a:lnTo>
                  <a:pt x="171" y="54"/>
                </a:lnTo>
                <a:lnTo>
                  <a:pt x="175" y="71"/>
                </a:lnTo>
                <a:lnTo>
                  <a:pt x="176" y="89"/>
                </a:lnTo>
                <a:lnTo>
                  <a:pt x="175" y="108"/>
                </a:lnTo>
                <a:lnTo>
                  <a:pt x="172" y="129"/>
                </a:lnTo>
                <a:lnTo>
                  <a:pt x="166" y="148"/>
                </a:lnTo>
                <a:lnTo>
                  <a:pt x="156" y="169"/>
                </a:lnTo>
                <a:lnTo>
                  <a:pt x="141" y="190"/>
                </a:lnTo>
                <a:lnTo>
                  <a:pt x="122" y="208"/>
                </a:lnTo>
                <a:lnTo>
                  <a:pt x="96" y="226"/>
                </a:lnTo>
                <a:lnTo>
                  <a:pt x="65" y="242"/>
                </a:lnTo>
                <a:lnTo>
                  <a:pt x="26" y="255"/>
                </a:lnTo>
                <a:lnTo>
                  <a:pt x="24" y="254"/>
                </a:lnTo>
                <a:lnTo>
                  <a:pt x="22" y="247"/>
                </a:lnTo>
                <a:lnTo>
                  <a:pt x="18" y="238"/>
                </a:lnTo>
                <a:lnTo>
                  <a:pt x="14" y="225"/>
                </a:lnTo>
                <a:lnTo>
                  <a:pt x="9" y="209"/>
                </a:lnTo>
                <a:lnTo>
                  <a:pt x="5" y="193"/>
                </a:lnTo>
                <a:lnTo>
                  <a:pt x="1" y="173"/>
                </a:lnTo>
                <a:lnTo>
                  <a:pt x="0" y="154"/>
                </a:lnTo>
                <a:lnTo>
                  <a:pt x="0" y="133"/>
                </a:lnTo>
                <a:lnTo>
                  <a:pt x="2" y="112"/>
                </a:lnTo>
                <a:lnTo>
                  <a:pt x="7" y="91"/>
                </a:lnTo>
                <a:lnTo>
                  <a:pt x="16" y="72"/>
                </a:lnTo>
                <a:lnTo>
                  <a:pt x="29" y="52"/>
                </a:lnTo>
                <a:lnTo>
                  <a:pt x="48" y="35"/>
                </a:lnTo>
                <a:lnTo>
                  <a:pt x="71" y="21"/>
                </a:lnTo>
                <a:lnTo>
                  <a:pt x="100" y="10"/>
                </a:lnTo>
                <a:lnTo>
                  <a:pt x="13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0" name="千图PPT彼岸天：ID 8661124库_任意多边形 19"/>
          <p:cNvSpPr/>
          <p:nvPr>
            <p:custDataLst>
              <p:tags r:id="rId4"/>
            </p:custDataLst>
          </p:nvPr>
        </p:nvSpPr>
        <p:spPr bwMode="auto">
          <a:xfrm>
            <a:off x="693379" y="5052518"/>
            <a:ext cx="371758" cy="261175"/>
          </a:xfrm>
          <a:custGeom>
            <a:avLst/>
            <a:gdLst>
              <a:gd name="T0" fmla="*/ 103 w 256"/>
              <a:gd name="T1" fmla="*/ 0 h 177"/>
              <a:gd name="T2" fmla="*/ 123 w 256"/>
              <a:gd name="T3" fmla="*/ 0 h 177"/>
              <a:gd name="T4" fmla="*/ 144 w 256"/>
              <a:gd name="T5" fmla="*/ 3 h 177"/>
              <a:gd name="T6" fmla="*/ 165 w 256"/>
              <a:gd name="T7" fmla="*/ 8 h 177"/>
              <a:gd name="T8" fmla="*/ 184 w 256"/>
              <a:gd name="T9" fmla="*/ 19 h 177"/>
              <a:gd name="T10" fmla="*/ 203 w 256"/>
              <a:gd name="T11" fmla="*/ 32 h 177"/>
              <a:gd name="T12" fmla="*/ 220 w 256"/>
              <a:gd name="T13" fmla="*/ 48 h 177"/>
              <a:gd name="T14" fmla="*/ 235 w 256"/>
              <a:gd name="T15" fmla="*/ 72 h 177"/>
              <a:gd name="T16" fmla="*/ 247 w 256"/>
              <a:gd name="T17" fmla="*/ 100 h 177"/>
              <a:gd name="T18" fmla="*/ 256 w 256"/>
              <a:gd name="T19" fmla="*/ 135 h 177"/>
              <a:gd name="T20" fmla="*/ 255 w 256"/>
              <a:gd name="T21" fmla="*/ 133 h 177"/>
              <a:gd name="T22" fmla="*/ 251 w 256"/>
              <a:gd name="T23" fmla="*/ 125 h 177"/>
              <a:gd name="T24" fmla="*/ 244 w 256"/>
              <a:gd name="T25" fmla="*/ 115 h 177"/>
              <a:gd name="T26" fmla="*/ 235 w 256"/>
              <a:gd name="T27" fmla="*/ 102 h 177"/>
              <a:gd name="T28" fmla="*/ 223 w 256"/>
              <a:gd name="T29" fmla="*/ 87 h 177"/>
              <a:gd name="T30" fmla="*/ 209 w 256"/>
              <a:gd name="T31" fmla="*/ 73 h 177"/>
              <a:gd name="T32" fmla="*/ 191 w 256"/>
              <a:gd name="T33" fmla="*/ 60 h 177"/>
              <a:gd name="T34" fmla="*/ 169 w 256"/>
              <a:gd name="T35" fmla="*/ 51 h 177"/>
              <a:gd name="T36" fmla="*/ 144 w 256"/>
              <a:gd name="T37" fmla="*/ 45 h 177"/>
              <a:gd name="T38" fmla="*/ 147 w 256"/>
              <a:gd name="T39" fmla="*/ 46 h 177"/>
              <a:gd name="T40" fmla="*/ 156 w 256"/>
              <a:gd name="T41" fmla="*/ 50 h 177"/>
              <a:gd name="T42" fmla="*/ 168 w 256"/>
              <a:gd name="T43" fmla="*/ 58 h 177"/>
              <a:gd name="T44" fmla="*/ 183 w 256"/>
              <a:gd name="T45" fmla="*/ 68 h 177"/>
              <a:gd name="T46" fmla="*/ 199 w 256"/>
              <a:gd name="T47" fmla="*/ 81 h 177"/>
              <a:gd name="T48" fmla="*/ 214 w 256"/>
              <a:gd name="T49" fmla="*/ 97 h 177"/>
              <a:gd name="T50" fmla="*/ 229 w 256"/>
              <a:gd name="T51" fmla="*/ 115 h 177"/>
              <a:gd name="T52" fmla="*/ 239 w 256"/>
              <a:gd name="T53" fmla="*/ 135 h 177"/>
              <a:gd name="T54" fmla="*/ 247 w 256"/>
              <a:gd name="T55" fmla="*/ 159 h 177"/>
              <a:gd name="T56" fmla="*/ 244 w 256"/>
              <a:gd name="T57" fmla="*/ 159 h 177"/>
              <a:gd name="T58" fmla="*/ 238 w 256"/>
              <a:gd name="T59" fmla="*/ 161 h 177"/>
              <a:gd name="T60" fmla="*/ 229 w 256"/>
              <a:gd name="T61" fmla="*/ 165 h 177"/>
              <a:gd name="T62" fmla="*/ 217 w 256"/>
              <a:gd name="T63" fmla="*/ 169 h 177"/>
              <a:gd name="T64" fmla="*/ 203 w 256"/>
              <a:gd name="T65" fmla="*/ 173 h 177"/>
              <a:gd name="T66" fmla="*/ 186 w 256"/>
              <a:gd name="T67" fmla="*/ 176 h 177"/>
              <a:gd name="T68" fmla="*/ 168 w 256"/>
              <a:gd name="T69" fmla="*/ 177 h 177"/>
              <a:gd name="T70" fmla="*/ 148 w 256"/>
              <a:gd name="T71" fmla="*/ 177 h 177"/>
              <a:gd name="T72" fmla="*/ 127 w 256"/>
              <a:gd name="T73" fmla="*/ 173 h 177"/>
              <a:gd name="T74" fmla="*/ 106 w 256"/>
              <a:gd name="T75" fmla="*/ 168 h 177"/>
              <a:gd name="T76" fmla="*/ 86 w 256"/>
              <a:gd name="T77" fmla="*/ 158 h 177"/>
              <a:gd name="T78" fmla="*/ 66 w 256"/>
              <a:gd name="T79" fmla="*/ 142 h 177"/>
              <a:gd name="T80" fmla="*/ 47 w 256"/>
              <a:gd name="T81" fmla="*/ 122 h 177"/>
              <a:gd name="T82" fmla="*/ 30 w 256"/>
              <a:gd name="T83" fmla="*/ 98 h 177"/>
              <a:gd name="T84" fmla="*/ 14 w 256"/>
              <a:gd name="T85" fmla="*/ 65 h 177"/>
              <a:gd name="T86" fmla="*/ 0 w 256"/>
              <a:gd name="T87" fmla="*/ 28 h 177"/>
              <a:gd name="T88" fmla="*/ 2 w 256"/>
              <a:gd name="T89" fmla="*/ 26 h 177"/>
              <a:gd name="T90" fmla="*/ 9 w 256"/>
              <a:gd name="T91" fmla="*/ 24 h 177"/>
              <a:gd name="T92" fmla="*/ 18 w 256"/>
              <a:gd name="T93" fmla="*/ 20 h 177"/>
              <a:gd name="T94" fmla="*/ 31 w 256"/>
              <a:gd name="T95" fmla="*/ 15 h 177"/>
              <a:gd name="T96" fmla="*/ 45 w 256"/>
              <a:gd name="T97" fmla="*/ 11 h 177"/>
              <a:gd name="T98" fmla="*/ 64 w 256"/>
              <a:gd name="T99" fmla="*/ 6 h 177"/>
              <a:gd name="T100" fmla="*/ 82 w 256"/>
              <a:gd name="T101" fmla="*/ 3 h 177"/>
              <a:gd name="T102" fmla="*/ 103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3" y="0"/>
                </a:moveTo>
                <a:lnTo>
                  <a:pt x="123" y="0"/>
                </a:lnTo>
                <a:lnTo>
                  <a:pt x="144" y="3"/>
                </a:lnTo>
                <a:lnTo>
                  <a:pt x="165" y="8"/>
                </a:lnTo>
                <a:lnTo>
                  <a:pt x="184" y="19"/>
                </a:lnTo>
                <a:lnTo>
                  <a:pt x="203" y="32"/>
                </a:lnTo>
                <a:lnTo>
                  <a:pt x="220" y="48"/>
                </a:lnTo>
                <a:lnTo>
                  <a:pt x="235" y="72"/>
                </a:lnTo>
                <a:lnTo>
                  <a:pt x="247" y="100"/>
                </a:lnTo>
                <a:lnTo>
                  <a:pt x="256" y="135"/>
                </a:lnTo>
                <a:lnTo>
                  <a:pt x="255" y="133"/>
                </a:lnTo>
                <a:lnTo>
                  <a:pt x="251" y="125"/>
                </a:lnTo>
                <a:lnTo>
                  <a:pt x="244" y="115"/>
                </a:lnTo>
                <a:lnTo>
                  <a:pt x="235" y="102"/>
                </a:lnTo>
                <a:lnTo>
                  <a:pt x="223" y="87"/>
                </a:lnTo>
                <a:lnTo>
                  <a:pt x="209" y="73"/>
                </a:lnTo>
                <a:lnTo>
                  <a:pt x="191" y="60"/>
                </a:lnTo>
                <a:lnTo>
                  <a:pt x="169" y="51"/>
                </a:lnTo>
                <a:lnTo>
                  <a:pt x="144" y="45"/>
                </a:lnTo>
                <a:lnTo>
                  <a:pt x="147" y="46"/>
                </a:lnTo>
                <a:lnTo>
                  <a:pt x="156" y="50"/>
                </a:lnTo>
                <a:lnTo>
                  <a:pt x="168" y="58"/>
                </a:lnTo>
                <a:lnTo>
                  <a:pt x="183" y="68"/>
                </a:lnTo>
                <a:lnTo>
                  <a:pt x="199" y="81"/>
                </a:lnTo>
                <a:lnTo>
                  <a:pt x="214" y="97"/>
                </a:lnTo>
                <a:lnTo>
                  <a:pt x="229" y="115"/>
                </a:lnTo>
                <a:lnTo>
                  <a:pt x="239" y="135"/>
                </a:lnTo>
                <a:lnTo>
                  <a:pt x="247" y="159"/>
                </a:lnTo>
                <a:lnTo>
                  <a:pt x="244" y="159"/>
                </a:lnTo>
                <a:lnTo>
                  <a:pt x="238" y="161"/>
                </a:lnTo>
                <a:lnTo>
                  <a:pt x="229" y="165"/>
                </a:lnTo>
                <a:lnTo>
                  <a:pt x="217" y="169"/>
                </a:lnTo>
                <a:lnTo>
                  <a:pt x="203" y="173"/>
                </a:lnTo>
                <a:lnTo>
                  <a:pt x="186" y="176"/>
                </a:lnTo>
                <a:lnTo>
                  <a:pt x="168" y="177"/>
                </a:lnTo>
                <a:lnTo>
                  <a:pt x="148" y="177"/>
                </a:lnTo>
                <a:lnTo>
                  <a:pt x="127" y="173"/>
                </a:lnTo>
                <a:lnTo>
                  <a:pt x="106" y="168"/>
                </a:lnTo>
                <a:lnTo>
                  <a:pt x="86" y="158"/>
                </a:lnTo>
                <a:lnTo>
                  <a:pt x="66" y="142"/>
                </a:lnTo>
                <a:lnTo>
                  <a:pt x="47" y="122"/>
                </a:lnTo>
                <a:lnTo>
                  <a:pt x="30" y="98"/>
                </a:lnTo>
                <a:lnTo>
                  <a:pt x="14" y="65"/>
                </a:lnTo>
                <a:lnTo>
                  <a:pt x="0" y="28"/>
                </a:lnTo>
                <a:lnTo>
                  <a:pt x="2" y="26"/>
                </a:lnTo>
                <a:lnTo>
                  <a:pt x="9" y="24"/>
                </a:lnTo>
                <a:lnTo>
                  <a:pt x="18" y="20"/>
                </a:lnTo>
                <a:lnTo>
                  <a:pt x="31" y="15"/>
                </a:lnTo>
                <a:lnTo>
                  <a:pt x="45" y="11"/>
                </a:lnTo>
                <a:lnTo>
                  <a:pt x="64" y="6"/>
                </a:lnTo>
                <a:lnTo>
                  <a:pt x="82" y="3"/>
                </a:lnTo>
                <a:lnTo>
                  <a:pt x="103"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1" name="千图PPT彼岸天：ID 8661124库_任意多边形 20"/>
          <p:cNvSpPr/>
          <p:nvPr>
            <p:custDataLst>
              <p:tags r:id="rId5"/>
            </p:custDataLst>
          </p:nvPr>
        </p:nvSpPr>
        <p:spPr bwMode="auto">
          <a:xfrm>
            <a:off x="208351" y="4702810"/>
            <a:ext cx="370307" cy="259699"/>
          </a:xfrm>
          <a:custGeom>
            <a:avLst/>
            <a:gdLst>
              <a:gd name="T0" fmla="*/ 101 w 255"/>
              <a:gd name="T1" fmla="*/ 0 h 176"/>
              <a:gd name="T2" fmla="*/ 122 w 255"/>
              <a:gd name="T3" fmla="*/ 0 h 176"/>
              <a:gd name="T4" fmla="*/ 143 w 255"/>
              <a:gd name="T5" fmla="*/ 2 h 176"/>
              <a:gd name="T6" fmla="*/ 164 w 255"/>
              <a:gd name="T7" fmla="*/ 8 h 176"/>
              <a:gd name="T8" fmla="*/ 183 w 255"/>
              <a:gd name="T9" fmla="*/ 17 h 176"/>
              <a:gd name="T10" fmla="*/ 203 w 255"/>
              <a:gd name="T11" fmla="*/ 30 h 176"/>
              <a:gd name="T12" fmla="*/ 220 w 255"/>
              <a:gd name="T13" fmla="*/ 48 h 176"/>
              <a:gd name="T14" fmla="*/ 234 w 255"/>
              <a:gd name="T15" fmla="*/ 71 h 176"/>
              <a:gd name="T16" fmla="*/ 246 w 255"/>
              <a:gd name="T17" fmla="*/ 100 h 176"/>
              <a:gd name="T18" fmla="*/ 255 w 255"/>
              <a:gd name="T19" fmla="*/ 135 h 176"/>
              <a:gd name="T20" fmla="*/ 255 w 255"/>
              <a:gd name="T21" fmla="*/ 132 h 176"/>
              <a:gd name="T22" fmla="*/ 251 w 255"/>
              <a:gd name="T23" fmla="*/ 125 h 176"/>
              <a:gd name="T24" fmla="*/ 244 w 255"/>
              <a:gd name="T25" fmla="*/ 113 h 176"/>
              <a:gd name="T26" fmla="*/ 235 w 255"/>
              <a:gd name="T27" fmla="*/ 100 h 176"/>
              <a:gd name="T28" fmla="*/ 223 w 255"/>
              <a:gd name="T29" fmla="*/ 86 h 176"/>
              <a:gd name="T30" fmla="*/ 208 w 255"/>
              <a:gd name="T31" fmla="*/ 73 h 176"/>
              <a:gd name="T32" fmla="*/ 190 w 255"/>
              <a:gd name="T33" fmla="*/ 60 h 176"/>
              <a:gd name="T34" fmla="*/ 169 w 255"/>
              <a:gd name="T35" fmla="*/ 49 h 176"/>
              <a:gd name="T36" fmla="*/ 144 w 255"/>
              <a:gd name="T37" fmla="*/ 43 h 176"/>
              <a:gd name="T38" fmla="*/ 147 w 255"/>
              <a:gd name="T39" fmla="*/ 44 h 176"/>
              <a:gd name="T40" fmla="*/ 155 w 255"/>
              <a:gd name="T41" fmla="*/ 49 h 176"/>
              <a:gd name="T42" fmla="*/ 168 w 255"/>
              <a:gd name="T43" fmla="*/ 56 h 176"/>
              <a:gd name="T44" fmla="*/ 182 w 255"/>
              <a:gd name="T45" fmla="*/ 66 h 176"/>
              <a:gd name="T46" fmla="*/ 197 w 255"/>
              <a:gd name="T47" fmla="*/ 79 h 176"/>
              <a:gd name="T48" fmla="*/ 214 w 255"/>
              <a:gd name="T49" fmla="*/ 95 h 176"/>
              <a:gd name="T50" fmla="*/ 227 w 255"/>
              <a:gd name="T51" fmla="*/ 113 h 176"/>
              <a:gd name="T52" fmla="*/ 239 w 255"/>
              <a:gd name="T53" fmla="*/ 134 h 176"/>
              <a:gd name="T54" fmla="*/ 246 w 255"/>
              <a:gd name="T55" fmla="*/ 157 h 176"/>
              <a:gd name="T56" fmla="*/ 243 w 255"/>
              <a:gd name="T57" fmla="*/ 158 h 176"/>
              <a:gd name="T58" fmla="*/ 238 w 255"/>
              <a:gd name="T59" fmla="*/ 161 h 176"/>
              <a:gd name="T60" fmla="*/ 229 w 255"/>
              <a:gd name="T61" fmla="*/ 165 h 176"/>
              <a:gd name="T62" fmla="*/ 217 w 255"/>
              <a:gd name="T63" fmla="*/ 169 h 176"/>
              <a:gd name="T64" fmla="*/ 201 w 255"/>
              <a:gd name="T65" fmla="*/ 171 h 176"/>
              <a:gd name="T66" fmla="*/ 184 w 255"/>
              <a:gd name="T67" fmla="*/ 175 h 176"/>
              <a:gd name="T68" fmla="*/ 166 w 255"/>
              <a:gd name="T69" fmla="*/ 176 h 176"/>
              <a:gd name="T70" fmla="*/ 147 w 255"/>
              <a:gd name="T71" fmla="*/ 175 h 176"/>
              <a:gd name="T72" fmla="*/ 127 w 255"/>
              <a:gd name="T73" fmla="*/ 173 h 176"/>
              <a:gd name="T74" fmla="*/ 106 w 255"/>
              <a:gd name="T75" fmla="*/ 166 h 176"/>
              <a:gd name="T76" fmla="*/ 86 w 255"/>
              <a:gd name="T77" fmla="*/ 156 h 176"/>
              <a:gd name="T78" fmla="*/ 65 w 255"/>
              <a:gd name="T79" fmla="*/ 141 h 176"/>
              <a:gd name="T80" fmla="*/ 47 w 255"/>
              <a:gd name="T81" fmla="*/ 122 h 176"/>
              <a:gd name="T82" fmla="*/ 28 w 255"/>
              <a:gd name="T83" fmla="*/ 96 h 176"/>
              <a:gd name="T84" fmla="*/ 13 w 255"/>
              <a:gd name="T85" fmla="*/ 65 h 176"/>
              <a:gd name="T86" fmla="*/ 0 w 255"/>
              <a:gd name="T87" fmla="*/ 26 h 176"/>
              <a:gd name="T88" fmla="*/ 1 w 255"/>
              <a:gd name="T89" fmla="*/ 26 h 176"/>
              <a:gd name="T90" fmla="*/ 8 w 255"/>
              <a:gd name="T91" fmla="*/ 22 h 176"/>
              <a:gd name="T92" fmla="*/ 18 w 255"/>
              <a:gd name="T93" fmla="*/ 18 h 176"/>
              <a:gd name="T94" fmla="*/ 30 w 255"/>
              <a:gd name="T95" fmla="*/ 14 h 176"/>
              <a:gd name="T96" fmla="*/ 45 w 255"/>
              <a:gd name="T97" fmla="*/ 9 h 176"/>
              <a:gd name="T98" fmla="*/ 62 w 255"/>
              <a:gd name="T99" fmla="*/ 5 h 176"/>
              <a:gd name="T100" fmla="*/ 82 w 255"/>
              <a:gd name="T101" fmla="*/ 1 h 176"/>
              <a:gd name="T102" fmla="*/ 101 w 255"/>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6">
                <a:moveTo>
                  <a:pt x="101" y="0"/>
                </a:moveTo>
                <a:lnTo>
                  <a:pt x="122" y="0"/>
                </a:lnTo>
                <a:lnTo>
                  <a:pt x="143" y="2"/>
                </a:lnTo>
                <a:lnTo>
                  <a:pt x="164" y="8"/>
                </a:lnTo>
                <a:lnTo>
                  <a:pt x="183" y="17"/>
                </a:lnTo>
                <a:lnTo>
                  <a:pt x="203" y="30"/>
                </a:lnTo>
                <a:lnTo>
                  <a:pt x="220" y="48"/>
                </a:lnTo>
                <a:lnTo>
                  <a:pt x="234" y="71"/>
                </a:lnTo>
                <a:lnTo>
                  <a:pt x="246" y="100"/>
                </a:lnTo>
                <a:lnTo>
                  <a:pt x="255" y="135"/>
                </a:lnTo>
                <a:lnTo>
                  <a:pt x="255" y="132"/>
                </a:lnTo>
                <a:lnTo>
                  <a:pt x="251" y="125"/>
                </a:lnTo>
                <a:lnTo>
                  <a:pt x="244" y="113"/>
                </a:lnTo>
                <a:lnTo>
                  <a:pt x="235" y="100"/>
                </a:lnTo>
                <a:lnTo>
                  <a:pt x="223" y="86"/>
                </a:lnTo>
                <a:lnTo>
                  <a:pt x="208" y="73"/>
                </a:lnTo>
                <a:lnTo>
                  <a:pt x="190" y="60"/>
                </a:lnTo>
                <a:lnTo>
                  <a:pt x="169" y="49"/>
                </a:lnTo>
                <a:lnTo>
                  <a:pt x="144" y="43"/>
                </a:lnTo>
                <a:lnTo>
                  <a:pt x="147" y="44"/>
                </a:lnTo>
                <a:lnTo>
                  <a:pt x="155" y="49"/>
                </a:lnTo>
                <a:lnTo>
                  <a:pt x="168" y="56"/>
                </a:lnTo>
                <a:lnTo>
                  <a:pt x="182" y="66"/>
                </a:lnTo>
                <a:lnTo>
                  <a:pt x="197" y="79"/>
                </a:lnTo>
                <a:lnTo>
                  <a:pt x="214" y="95"/>
                </a:lnTo>
                <a:lnTo>
                  <a:pt x="227" y="113"/>
                </a:lnTo>
                <a:lnTo>
                  <a:pt x="239" y="134"/>
                </a:lnTo>
                <a:lnTo>
                  <a:pt x="246" y="157"/>
                </a:lnTo>
                <a:lnTo>
                  <a:pt x="243" y="158"/>
                </a:lnTo>
                <a:lnTo>
                  <a:pt x="238" y="161"/>
                </a:lnTo>
                <a:lnTo>
                  <a:pt x="229" y="165"/>
                </a:lnTo>
                <a:lnTo>
                  <a:pt x="217" y="169"/>
                </a:lnTo>
                <a:lnTo>
                  <a:pt x="201" y="171"/>
                </a:lnTo>
                <a:lnTo>
                  <a:pt x="184" y="175"/>
                </a:lnTo>
                <a:lnTo>
                  <a:pt x="166" y="176"/>
                </a:lnTo>
                <a:lnTo>
                  <a:pt x="147" y="175"/>
                </a:lnTo>
                <a:lnTo>
                  <a:pt x="127" y="173"/>
                </a:lnTo>
                <a:lnTo>
                  <a:pt x="106" y="166"/>
                </a:lnTo>
                <a:lnTo>
                  <a:pt x="86" y="156"/>
                </a:lnTo>
                <a:lnTo>
                  <a:pt x="65" y="141"/>
                </a:lnTo>
                <a:lnTo>
                  <a:pt x="47" y="122"/>
                </a:lnTo>
                <a:lnTo>
                  <a:pt x="28" y="96"/>
                </a:lnTo>
                <a:lnTo>
                  <a:pt x="13" y="65"/>
                </a:lnTo>
                <a:lnTo>
                  <a:pt x="0" y="26"/>
                </a:lnTo>
                <a:lnTo>
                  <a:pt x="1" y="26"/>
                </a:lnTo>
                <a:lnTo>
                  <a:pt x="8" y="22"/>
                </a:lnTo>
                <a:lnTo>
                  <a:pt x="18" y="18"/>
                </a:lnTo>
                <a:lnTo>
                  <a:pt x="30" y="14"/>
                </a:lnTo>
                <a:lnTo>
                  <a:pt x="45" y="9"/>
                </a:lnTo>
                <a:lnTo>
                  <a:pt x="62" y="5"/>
                </a:lnTo>
                <a:lnTo>
                  <a:pt x="82" y="1"/>
                </a:lnTo>
                <a:lnTo>
                  <a:pt x="101"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2" name="千图PPT彼岸天：ID 8661124库_任意多边形 21"/>
          <p:cNvSpPr/>
          <p:nvPr>
            <p:custDataLst>
              <p:tags r:id="rId6"/>
            </p:custDataLst>
          </p:nvPr>
        </p:nvSpPr>
        <p:spPr bwMode="auto">
          <a:xfrm>
            <a:off x="567040" y="4137671"/>
            <a:ext cx="254132" cy="392499"/>
          </a:xfrm>
          <a:custGeom>
            <a:avLst/>
            <a:gdLst>
              <a:gd name="T0" fmla="*/ 35 w 175"/>
              <a:gd name="T1" fmla="*/ 0 h 266"/>
              <a:gd name="T2" fmla="*/ 36 w 175"/>
              <a:gd name="T3" fmla="*/ 1 h 266"/>
              <a:gd name="T4" fmla="*/ 43 w 175"/>
              <a:gd name="T5" fmla="*/ 4 h 266"/>
              <a:gd name="T6" fmla="*/ 53 w 175"/>
              <a:gd name="T7" fmla="*/ 8 h 266"/>
              <a:gd name="T8" fmla="*/ 65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7 h 266"/>
              <a:gd name="T20" fmla="*/ 153 w 175"/>
              <a:gd name="T21" fmla="*/ 84 h 266"/>
              <a:gd name="T22" fmla="*/ 164 w 175"/>
              <a:gd name="T23" fmla="*/ 102 h 266"/>
              <a:gd name="T24" fmla="*/ 171 w 175"/>
              <a:gd name="T25" fmla="*/ 123 h 266"/>
              <a:gd name="T26" fmla="*/ 175 w 175"/>
              <a:gd name="T27" fmla="*/ 145 h 266"/>
              <a:gd name="T28" fmla="*/ 174 w 175"/>
              <a:gd name="T29" fmla="*/ 170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5 w 175"/>
              <a:gd name="T41" fmla="*/ 235 h 266"/>
              <a:gd name="T42" fmla="*/ 148 w 175"/>
              <a:gd name="T43" fmla="*/ 219 h 266"/>
              <a:gd name="T44" fmla="*/ 149 w 175"/>
              <a:gd name="T45" fmla="*/ 200 h 266"/>
              <a:gd name="T46" fmla="*/ 149 w 175"/>
              <a:gd name="T47" fmla="*/ 180 h 266"/>
              <a:gd name="T48" fmla="*/ 145 w 175"/>
              <a:gd name="T49" fmla="*/ 158 h 266"/>
              <a:gd name="T50" fmla="*/ 138 w 175"/>
              <a:gd name="T51" fmla="*/ 136 h 266"/>
              <a:gd name="T52" fmla="*/ 125 w 175"/>
              <a:gd name="T53" fmla="*/ 114 h 266"/>
              <a:gd name="T54" fmla="*/ 126 w 175"/>
              <a:gd name="T55" fmla="*/ 117 h 266"/>
              <a:gd name="T56" fmla="*/ 128 w 175"/>
              <a:gd name="T57" fmla="*/ 126 h 266"/>
              <a:gd name="T58" fmla="*/ 131 w 175"/>
              <a:gd name="T59" fmla="*/ 140 h 266"/>
              <a:gd name="T60" fmla="*/ 135 w 175"/>
              <a:gd name="T61" fmla="*/ 157 h 266"/>
              <a:gd name="T62" fmla="*/ 138 w 175"/>
              <a:gd name="T63" fmla="*/ 178 h 266"/>
              <a:gd name="T64" fmla="*/ 138 w 175"/>
              <a:gd name="T65" fmla="*/ 200 h 266"/>
              <a:gd name="T66" fmla="*/ 134 w 175"/>
              <a:gd name="T67" fmla="*/ 223 h 266"/>
              <a:gd name="T68" fmla="*/ 127 w 175"/>
              <a:gd name="T69" fmla="*/ 245 h 266"/>
              <a:gd name="T70" fmla="*/ 115 w 175"/>
              <a:gd name="T71" fmla="*/ 266 h 266"/>
              <a:gd name="T72" fmla="*/ 114 w 175"/>
              <a:gd name="T73" fmla="*/ 266 h 266"/>
              <a:gd name="T74" fmla="*/ 109 w 175"/>
              <a:gd name="T75" fmla="*/ 263 h 266"/>
              <a:gd name="T76" fmla="*/ 100 w 175"/>
              <a:gd name="T77" fmla="*/ 260 h 266"/>
              <a:gd name="T78" fmla="*/ 89 w 175"/>
              <a:gd name="T79" fmla="*/ 254 h 266"/>
              <a:gd name="T80" fmla="*/ 78 w 175"/>
              <a:gd name="T81" fmla="*/ 248 h 266"/>
              <a:gd name="T82" fmla="*/ 65 w 175"/>
              <a:gd name="T83" fmla="*/ 240 h 266"/>
              <a:gd name="T84" fmla="*/ 52 w 175"/>
              <a:gd name="T85" fmla="*/ 230 h 266"/>
              <a:gd name="T86" fmla="*/ 39 w 175"/>
              <a:gd name="T87" fmla="*/ 217 h 266"/>
              <a:gd name="T88" fmla="*/ 27 w 175"/>
              <a:gd name="T89" fmla="*/ 202 h 266"/>
              <a:gd name="T90" fmla="*/ 17 w 175"/>
              <a:gd name="T91" fmla="*/ 186 h 266"/>
              <a:gd name="T92" fmla="*/ 8 w 175"/>
              <a:gd name="T93" fmla="*/ 167 h 266"/>
              <a:gd name="T94" fmla="*/ 2 w 175"/>
              <a:gd name="T95" fmla="*/ 145 h 266"/>
              <a:gd name="T96" fmla="*/ 0 w 175"/>
              <a:gd name="T97" fmla="*/ 122 h 266"/>
              <a:gd name="T98" fmla="*/ 1 w 175"/>
              <a:gd name="T99" fmla="*/ 96 h 266"/>
              <a:gd name="T100" fmla="*/ 6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6" y="1"/>
                </a:lnTo>
                <a:lnTo>
                  <a:pt x="43" y="4"/>
                </a:lnTo>
                <a:lnTo>
                  <a:pt x="53" y="8"/>
                </a:lnTo>
                <a:lnTo>
                  <a:pt x="65" y="13"/>
                </a:lnTo>
                <a:lnTo>
                  <a:pt x="79" y="21"/>
                </a:lnTo>
                <a:lnTo>
                  <a:pt x="95" y="30"/>
                </a:lnTo>
                <a:lnTo>
                  <a:pt x="110" y="40"/>
                </a:lnTo>
                <a:lnTo>
                  <a:pt x="126" y="53"/>
                </a:lnTo>
                <a:lnTo>
                  <a:pt x="140" y="67"/>
                </a:lnTo>
                <a:lnTo>
                  <a:pt x="153" y="84"/>
                </a:lnTo>
                <a:lnTo>
                  <a:pt x="164" y="102"/>
                </a:lnTo>
                <a:lnTo>
                  <a:pt x="171" y="123"/>
                </a:lnTo>
                <a:lnTo>
                  <a:pt x="175" y="145"/>
                </a:lnTo>
                <a:lnTo>
                  <a:pt x="174" y="170"/>
                </a:lnTo>
                <a:lnTo>
                  <a:pt x="169" y="197"/>
                </a:lnTo>
                <a:lnTo>
                  <a:pt x="157" y="226"/>
                </a:lnTo>
                <a:lnTo>
                  <a:pt x="139" y="257"/>
                </a:lnTo>
                <a:lnTo>
                  <a:pt x="140" y="254"/>
                </a:lnTo>
                <a:lnTo>
                  <a:pt x="143" y="247"/>
                </a:lnTo>
                <a:lnTo>
                  <a:pt x="145" y="235"/>
                </a:lnTo>
                <a:lnTo>
                  <a:pt x="148" y="219"/>
                </a:lnTo>
                <a:lnTo>
                  <a:pt x="149" y="200"/>
                </a:lnTo>
                <a:lnTo>
                  <a:pt x="149" y="180"/>
                </a:lnTo>
                <a:lnTo>
                  <a:pt x="145" y="158"/>
                </a:lnTo>
                <a:lnTo>
                  <a:pt x="138" y="136"/>
                </a:lnTo>
                <a:lnTo>
                  <a:pt x="125" y="114"/>
                </a:lnTo>
                <a:lnTo>
                  <a:pt x="126" y="117"/>
                </a:lnTo>
                <a:lnTo>
                  <a:pt x="128" y="126"/>
                </a:lnTo>
                <a:lnTo>
                  <a:pt x="131" y="140"/>
                </a:lnTo>
                <a:lnTo>
                  <a:pt x="135" y="157"/>
                </a:lnTo>
                <a:lnTo>
                  <a:pt x="138" y="178"/>
                </a:lnTo>
                <a:lnTo>
                  <a:pt x="138" y="200"/>
                </a:lnTo>
                <a:lnTo>
                  <a:pt x="134" y="223"/>
                </a:lnTo>
                <a:lnTo>
                  <a:pt x="127" y="245"/>
                </a:lnTo>
                <a:lnTo>
                  <a:pt x="115" y="266"/>
                </a:lnTo>
                <a:lnTo>
                  <a:pt x="114" y="266"/>
                </a:lnTo>
                <a:lnTo>
                  <a:pt x="109" y="263"/>
                </a:lnTo>
                <a:lnTo>
                  <a:pt x="100" y="260"/>
                </a:lnTo>
                <a:lnTo>
                  <a:pt x="89" y="254"/>
                </a:lnTo>
                <a:lnTo>
                  <a:pt x="78" y="248"/>
                </a:lnTo>
                <a:lnTo>
                  <a:pt x="65" y="240"/>
                </a:lnTo>
                <a:lnTo>
                  <a:pt x="52" y="230"/>
                </a:lnTo>
                <a:lnTo>
                  <a:pt x="39" y="217"/>
                </a:lnTo>
                <a:lnTo>
                  <a:pt x="27" y="202"/>
                </a:lnTo>
                <a:lnTo>
                  <a:pt x="17" y="186"/>
                </a:lnTo>
                <a:lnTo>
                  <a:pt x="8" y="167"/>
                </a:lnTo>
                <a:lnTo>
                  <a:pt x="2" y="145"/>
                </a:lnTo>
                <a:lnTo>
                  <a:pt x="0" y="122"/>
                </a:lnTo>
                <a:lnTo>
                  <a:pt x="1" y="96"/>
                </a:lnTo>
                <a:lnTo>
                  <a:pt x="6"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3" name="千图PPT彼岸天：ID 8661124库_任意多边形 22"/>
          <p:cNvSpPr/>
          <p:nvPr>
            <p:custDataLst>
              <p:tags r:id="rId7"/>
            </p:custDataLst>
          </p:nvPr>
        </p:nvSpPr>
        <p:spPr bwMode="auto">
          <a:xfrm>
            <a:off x="1020121" y="4086026"/>
            <a:ext cx="254132" cy="392499"/>
          </a:xfrm>
          <a:custGeom>
            <a:avLst/>
            <a:gdLst>
              <a:gd name="T0" fmla="*/ 35 w 175"/>
              <a:gd name="T1" fmla="*/ 0 h 266"/>
              <a:gd name="T2" fmla="*/ 37 w 175"/>
              <a:gd name="T3" fmla="*/ 1 h 266"/>
              <a:gd name="T4" fmla="*/ 44 w 175"/>
              <a:gd name="T5" fmla="*/ 4 h 266"/>
              <a:gd name="T6" fmla="*/ 53 w 175"/>
              <a:gd name="T7" fmla="*/ 8 h 266"/>
              <a:gd name="T8" fmla="*/ 66 w 175"/>
              <a:gd name="T9" fmla="*/ 13 h 266"/>
              <a:gd name="T10" fmla="*/ 79 w 175"/>
              <a:gd name="T11" fmla="*/ 21 h 266"/>
              <a:gd name="T12" fmla="*/ 95 w 175"/>
              <a:gd name="T13" fmla="*/ 30 h 266"/>
              <a:gd name="T14" fmla="*/ 110 w 175"/>
              <a:gd name="T15" fmla="*/ 40 h 266"/>
              <a:gd name="T16" fmla="*/ 126 w 175"/>
              <a:gd name="T17" fmla="*/ 53 h 266"/>
              <a:gd name="T18" fmla="*/ 140 w 175"/>
              <a:gd name="T19" fmla="*/ 69 h 266"/>
              <a:gd name="T20" fmla="*/ 153 w 175"/>
              <a:gd name="T21" fmla="*/ 84 h 266"/>
              <a:gd name="T22" fmla="*/ 165 w 175"/>
              <a:gd name="T23" fmla="*/ 104 h 266"/>
              <a:gd name="T24" fmla="*/ 171 w 175"/>
              <a:gd name="T25" fmla="*/ 123 h 266"/>
              <a:gd name="T26" fmla="*/ 175 w 175"/>
              <a:gd name="T27" fmla="*/ 147 h 266"/>
              <a:gd name="T28" fmla="*/ 175 w 175"/>
              <a:gd name="T29" fmla="*/ 171 h 266"/>
              <a:gd name="T30" fmla="*/ 169 w 175"/>
              <a:gd name="T31" fmla="*/ 197 h 266"/>
              <a:gd name="T32" fmla="*/ 157 w 175"/>
              <a:gd name="T33" fmla="*/ 226 h 266"/>
              <a:gd name="T34" fmla="*/ 139 w 175"/>
              <a:gd name="T35" fmla="*/ 257 h 266"/>
              <a:gd name="T36" fmla="*/ 140 w 175"/>
              <a:gd name="T37" fmla="*/ 254 h 266"/>
              <a:gd name="T38" fmla="*/ 143 w 175"/>
              <a:gd name="T39" fmla="*/ 247 h 266"/>
              <a:gd name="T40" fmla="*/ 147 w 175"/>
              <a:gd name="T41" fmla="*/ 235 h 266"/>
              <a:gd name="T42" fmla="*/ 149 w 175"/>
              <a:gd name="T43" fmla="*/ 219 h 266"/>
              <a:gd name="T44" fmla="*/ 150 w 175"/>
              <a:gd name="T45" fmla="*/ 200 h 266"/>
              <a:gd name="T46" fmla="*/ 150 w 175"/>
              <a:gd name="T47" fmla="*/ 180 h 266"/>
              <a:gd name="T48" fmla="*/ 147 w 175"/>
              <a:gd name="T49" fmla="*/ 158 h 266"/>
              <a:gd name="T50" fmla="*/ 137 w 175"/>
              <a:gd name="T51" fmla="*/ 136 h 266"/>
              <a:gd name="T52" fmla="*/ 125 w 175"/>
              <a:gd name="T53" fmla="*/ 114 h 266"/>
              <a:gd name="T54" fmla="*/ 126 w 175"/>
              <a:gd name="T55" fmla="*/ 117 h 266"/>
              <a:gd name="T56" fmla="*/ 128 w 175"/>
              <a:gd name="T57" fmla="*/ 126 h 266"/>
              <a:gd name="T58" fmla="*/ 132 w 175"/>
              <a:gd name="T59" fmla="*/ 140 h 266"/>
              <a:gd name="T60" fmla="*/ 136 w 175"/>
              <a:gd name="T61" fmla="*/ 158 h 266"/>
              <a:gd name="T62" fmla="*/ 137 w 175"/>
              <a:gd name="T63" fmla="*/ 178 h 266"/>
              <a:gd name="T64" fmla="*/ 137 w 175"/>
              <a:gd name="T65" fmla="*/ 200 h 266"/>
              <a:gd name="T66" fmla="*/ 135 w 175"/>
              <a:gd name="T67" fmla="*/ 223 h 266"/>
              <a:gd name="T68" fmla="*/ 128 w 175"/>
              <a:gd name="T69" fmla="*/ 245 h 266"/>
              <a:gd name="T70" fmla="*/ 117 w 175"/>
              <a:gd name="T71" fmla="*/ 266 h 266"/>
              <a:gd name="T72" fmla="*/ 114 w 175"/>
              <a:gd name="T73" fmla="*/ 266 h 266"/>
              <a:gd name="T74" fmla="*/ 109 w 175"/>
              <a:gd name="T75" fmla="*/ 263 h 266"/>
              <a:gd name="T76" fmla="*/ 101 w 175"/>
              <a:gd name="T77" fmla="*/ 261 h 266"/>
              <a:gd name="T78" fmla="*/ 91 w 175"/>
              <a:gd name="T79" fmla="*/ 256 h 266"/>
              <a:gd name="T80" fmla="*/ 79 w 175"/>
              <a:gd name="T81" fmla="*/ 248 h 266"/>
              <a:gd name="T82" fmla="*/ 66 w 175"/>
              <a:gd name="T83" fmla="*/ 240 h 266"/>
              <a:gd name="T84" fmla="*/ 53 w 175"/>
              <a:gd name="T85" fmla="*/ 230 h 266"/>
              <a:gd name="T86" fmla="*/ 40 w 175"/>
              <a:gd name="T87" fmla="*/ 217 h 266"/>
              <a:gd name="T88" fmla="*/ 27 w 175"/>
              <a:gd name="T89" fmla="*/ 202 h 266"/>
              <a:gd name="T90" fmla="*/ 17 w 175"/>
              <a:gd name="T91" fmla="*/ 186 h 266"/>
              <a:gd name="T92" fmla="*/ 9 w 175"/>
              <a:gd name="T93" fmla="*/ 167 h 266"/>
              <a:gd name="T94" fmla="*/ 2 w 175"/>
              <a:gd name="T95" fmla="*/ 145 h 266"/>
              <a:gd name="T96" fmla="*/ 0 w 175"/>
              <a:gd name="T97" fmla="*/ 122 h 266"/>
              <a:gd name="T98" fmla="*/ 1 w 175"/>
              <a:gd name="T99" fmla="*/ 96 h 266"/>
              <a:gd name="T100" fmla="*/ 8 w 175"/>
              <a:gd name="T101" fmla="*/ 66 h 266"/>
              <a:gd name="T102" fmla="*/ 18 w 175"/>
              <a:gd name="T103" fmla="*/ 35 h 266"/>
              <a:gd name="T104" fmla="*/ 35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35" y="0"/>
                </a:moveTo>
                <a:lnTo>
                  <a:pt x="37" y="1"/>
                </a:lnTo>
                <a:lnTo>
                  <a:pt x="44" y="4"/>
                </a:lnTo>
                <a:lnTo>
                  <a:pt x="53" y="8"/>
                </a:lnTo>
                <a:lnTo>
                  <a:pt x="66" y="13"/>
                </a:lnTo>
                <a:lnTo>
                  <a:pt x="79" y="21"/>
                </a:lnTo>
                <a:lnTo>
                  <a:pt x="95" y="30"/>
                </a:lnTo>
                <a:lnTo>
                  <a:pt x="110" y="40"/>
                </a:lnTo>
                <a:lnTo>
                  <a:pt x="126" y="53"/>
                </a:lnTo>
                <a:lnTo>
                  <a:pt x="140" y="69"/>
                </a:lnTo>
                <a:lnTo>
                  <a:pt x="153" y="84"/>
                </a:lnTo>
                <a:lnTo>
                  <a:pt x="165" y="104"/>
                </a:lnTo>
                <a:lnTo>
                  <a:pt x="171" y="123"/>
                </a:lnTo>
                <a:lnTo>
                  <a:pt x="175" y="147"/>
                </a:lnTo>
                <a:lnTo>
                  <a:pt x="175" y="171"/>
                </a:lnTo>
                <a:lnTo>
                  <a:pt x="169" y="197"/>
                </a:lnTo>
                <a:lnTo>
                  <a:pt x="157" y="226"/>
                </a:lnTo>
                <a:lnTo>
                  <a:pt x="139" y="257"/>
                </a:lnTo>
                <a:lnTo>
                  <a:pt x="140" y="254"/>
                </a:lnTo>
                <a:lnTo>
                  <a:pt x="143" y="247"/>
                </a:lnTo>
                <a:lnTo>
                  <a:pt x="147" y="235"/>
                </a:lnTo>
                <a:lnTo>
                  <a:pt x="149" y="219"/>
                </a:lnTo>
                <a:lnTo>
                  <a:pt x="150" y="200"/>
                </a:lnTo>
                <a:lnTo>
                  <a:pt x="150" y="180"/>
                </a:lnTo>
                <a:lnTo>
                  <a:pt x="147" y="158"/>
                </a:lnTo>
                <a:lnTo>
                  <a:pt x="137" y="136"/>
                </a:lnTo>
                <a:lnTo>
                  <a:pt x="125" y="114"/>
                </a:lnTo>
                <a:lnTo>
                  <a:pt x="126" y="117"/>
                </a:lnTo>
                <a:lnTo>
                  <a:pt x="128" y="126"/>
                </a:lnTo>
                <a:lnTo>
                  <a:pt x="132" y="140"/>
                </a:lnTo>
                <a:lnTo>
                  <a:pt x="136" y="158"/>
                </a:lnTo>
                <a:lnTo>
                  <a:pt x="137" y="178"/>
                </a:lnTo>
                <a:lnTo>
                  <a:pt x="137" y="200"/>
                </a:lnTo>
                <a:lnTo>
                  <a:pt x="135" y="223"/>
                </a:lnTo>
                <a:lnTo>
                  <a:pt x="128" y="245"/>
                </a:lnTo>
                <a:lnTo>
                  <a:pt x="117" y="266"/>
                </a:lnTo>
                <a:lnTo>
                  <a:pt x="114" y="266"/>
                </a:lnTo>
                <a:lnTo>
                  <a:pt x="109" y="263"/>
                </a:lnTo>
                <a:lnTo>
                  <a:pt x="101" y="261"/>
                </a:lnTo>
                <a:lnTo>
                  <a:pt x="91" y="256"/>
                </a:lnTo>
                <a:lnTo>
                  <a:pt x="79" y="248"/>
                </a:lnTo>
                <a:lnTo>
                  <a:pt x="66" y="240"/>
                </a:lnTo>
                <a:lnTo>
                  <a:pt x="53" y="230"/>
                </a:lnTo>
                <a:lnTo>
                  <a:pt x="40" y="217"/>
                </a:lnTo>
                <a:lnTo>
                  <a:pt x="27" y="202"/>
                </a:lnTo>
                <a:lnTo>
                  <a:pt x="17" y="186"/>
                </a:lnTo>
                <a:lnTo>
                  <a:pt x="9" y="167"/>
                </a:lnTo>
                <a:lnTo>
                  <a:pt x="2" y="145"/>
                </a:lnTo>
                <a:lnTo>
                  <a:pt x="0" y="122"/>
                </a:lnTo>
                <a:lnTo>
                  <a:pt x="1" y="96"/>
                </a:lnTo>
                <a:lnTo>
                  <a:pt x="8" y="66"/>
                </a:lnTo>
                <a:lnTo>
                  <a:pt x="18" y="35"/>
                </a:lnTo>
                <a:lnTo>
                  <a:pt x="35"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4" name="千图PPT彼岸天：ID 8661124库_任意多边形 23"/>
          <p:cNvSpPr/>
          <p:nvPr>
            <p:custDataLst>
              <p:tags r:id="rId8"/>
            </p:custDataLst>
          </p:nvPr>
        </p:nvSpPr>
        <p:spPr bwMode="auto">
          <a:xfrm>
            <a:off x="1521123" y="4087502"/>
            <a:ext cx="257036" cy="377743"/>
          </a:xfrm>
          <a:custGeom>
            <a:avLst/>
            <a:gdLst>
              <a:gd name="T0" fmla="*/ 150 w 177"/>
              <a:gd name="T1" fmla="*/ 0 h 256"/>
              <a:gd name="T2" fmla="*/ 151 w 177"/>
              <a:gd name="T3" fmla="*/ 3 h 256"/>
              <a:gd name="T4" fmla="*/ 154 w 177"/>
              <a:gd name="T5" fmla="*/ 8 h 256"/>
              <a:gd name="T6" fmla="*/ 158 w 177"/>
              <a:gd name="T7" fmla="*/ 18 h 256"/>
              <a:gd name="T8" fmla="*/ 163 w 177"/>
              <a:gd name="T9" fmla="*/ 30 h 256"/>
              <a:gd name="T10" fmla="*/ 167 w 177"/>
              <a:gd name="T11" fmla="*/ 46 h 256"/>
              <a:gd name="T12" fmla="*/ 172 w 177"/>
              <a:gd name="T13" fmla="*/ 62 h 256"/>
              <a:gd name="T14" fmla="*/ 175 w 177"/>
              <a:gd name="T15" fmla="*/ 82 h 256"/>
              <a:gd name="T16" fmla="*/ 177 w 177"/>
              <a:gd name="T17" fmla="*/ 101 h 256"/>
              <a:gd name="T18" fmla="*/ 177 w 177"/>
              <a:gd name="T19" fmla="*/ 122 h 256"/>
              <a:gd name="T20" fmla="*/ 175 w 177"/>
              <a:gd name="T21" fmla="*/ 143 h 256"/>
              <a:gd name="T22" fmla="*/ 168 w 177"/>
              <a:gd name="T23" fmla="*/ 164 h 256"/>
              <a:gd name="T24" fmla="*/ 159 w 177"/>
              <a:gd name="T25" fmla="*/ 185 h 256"/>
              <a:gd name="T26" fmla="*/ 146 w 177"/>
              <a:gd name="T27" fmla="*/ 203 h 256"/>
              <a:gd name="T28" fmla="*/ 128 w 177"/>
              <a:gd name="T29" fmla="*/ 220 h 256"/>
              <a:gd name="T30" fmla="*/ 106 w 177"/>
              <a:gd name="T31" fmla="*/ 234 h 256"/>
              <a:gd name="T32" fmla="*/ 77 w 177"/>
              <a:gd name="T33" fmla="*/ 247 h 256"/>
              <a:gd name="T34" fmla="*/ 42 w 177"/>
              <a:gd name="T35" fmla="*/ 256 h 256"/>
              <a:gd name="T36" fmla="*/ 45 w 177"/>
              <a:gd name="T37" fmla="*/ 255 h 256"/>
              <a:gd name="T38" fmla="*/ 52 w 177"/>
              <a:gd name="T39" fmla="*/ 251 h 256"/>
              <a:gd name="T40" fmla="*/ 63 w 177"/>
              <a:gd name="T41" fmla="*/ 244 h 256"/>
              <a:gd name="T42" fmla="*/ 76 w 177"/>
              <a:gd name="T43" fmla="*/ 235 h 256"/>
              <a:gd name="T44" fmla="*/ 90 w 177"/>
              <a:gd name="T45" fmla="*/ 223 h 256"/>
              <a:gd name="T46" fmla="*/ 104 w 177"/>
              <a:gd name="T47" fmla="*/ 208 h 256"/>
              <a:gd name="T48" fmla="*/ 116 w 177"/>
              <a:gd name="T49" fmla="*/ 190 h 256"/>
              <a:gd name="T50" fmla="*/ 127 w 177"/>
              <a:gd name="T51" fmla="*/ 169 h 256"/>
              <a:gd name="T52" fmla="*/ 133 w 177"/>
              <a:gd name="T53" fmla="*/ 144 h 256"/>
              <a:gd name="T54" fmla="*/ 132 w 177"/>
              <a:gd name="T55" fmla="*/ 147 h 256"/>
              <a:gd name="T56" fmla="*/ 128 w 177"/>
              <a:gd name="T57" fmla="*/ 156 h 256"/>
              <a:gd name="T58" fmla="*/ 120 w 177"/>
              <a:gd name="T59" fmla="*/ 168 h 256"/>
              <a:gd name="T60" fmla="*/ 110 w 177"/>
              <a:gd name="T61" fmla="*/ 182 h 256"/>
              <a:gd name="T62" fmla="*/ 97 w 177"/>
              <a:gd name="T63" fmla="*/ 199 h 256"/>
              <a:gd name="T64" fmla="*/ 81 w 177"/>
              <a:gd name="T65" fmla="*/ 214 h 256"/>
              <a:gd name="T66" fmla="*/ 63 w 177"/>
              <a:gd name="T67" fmla="*/ 229 h 256"/>
              <a:gd name="T68" fmla="*/ 42 w 177"/>
              <a:gd name="T69" fmla="*/ 239 h 256"/>
              <a:gd name="T70" fmla="*/ 19 w 177"/>
              <a:gd name="T71" fmla="*/ 246 h 256"/>
              <a:gd name="T72" fmla="*/ 19 w 177"/>
              <a:gd name="T73" fmla="*/ 244 h 256"/>
              <a:gd name="T74" fmla="*/ 16 w 177"/>
              <a:gd name="T75" fmla="*/ 238 h 256"/>
              <a:gd name="T76" fmla="*/ 12 w 177"/>
              <a:gd name="T77" fmla="*/ 229 h 256"/>
              <a:gd name="T78" fmla="*/ 8 w 177"/>
              <a:gd name="T79" fmla="*/ 217 h 256"/>
              <a:gd name="T80" fmla="*/ 4 w 177"/>
              <a:gd name="T81" fmla="*/ 201 h 256"/>
              <a:gd name="T82" fmla="*/ 2 w 177"/>
              <a:gd name="T83" fmla="*/ 186 h 256"/>
              <a:gd name="T84" fmla="*/ 0 w 177"/>
              <a:gd name="T85" fmla="*/ 166 h 256"/>
              <a:gd name="T86" fmla="*/ 0 w 177"/>
              <a:gd name="T87" fmla="*/ 147 h 256"/>
              <a:gd name="T88" fmla="*/ 3 w 177"/>
              <a:gd name="T89" fmla="*/ 127 h 256"/>
              <a:gd name="T90" fmla="*/ 10 w 177"/>
              <a:gd name="T91" fmla="*/ 107 h 256"/>
              <a:gd name="T92" fmla="*/ 20 w 177"/>
              <a:gd name="T93" fmla="*/ 86 h 256"/>
              <a:gd name="T94" fmla="*/ 36 w 177"/>
              <a:gd name="T95" fmla="*/ 66 h 256"/>
              <a:gd name="T96" fmla="*/ 55 w 177"/>
              <a:gd name="T97" fmla="*/ 47 h 256"/>
              <a:gd name="T98" fmla="*/ 80 w 177"/>
              <a:gd name="T99" fmla="*/ 29 h 256"/>
              <a:gd name="T100" fmla="*/ 111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8"/>
                </a:lnTo>
                <a:lnTo>
                  <a:pt x="158" y="18"/>
                </a:lnTo>
                <a:lnTo>
                  <a:pt x="163" y="30"/>
                </a:lnTo>
                <a:lnTo>
                  <a:pt x="167" y="46"/>
                </a:lnTo>
                <a:lnTo>
                  <a:pt x="172" y="62"/>
                </a:lnTo>
                <a:lnTo>
                  <a:pt x="175" y="82"/>
                </a:lnTo>
                <a:lnTo>
                  <a:pt x="177" y="101"/>
                </a:lnTo>
                <a:lnTo>
                  <a:pt x="177" y="122"/>
                </a:lnTo>
                <a:lnTo>
                  <a:pt x="175" y="143"/>
                </a:lnTo>
                <a:lnTo>
                  <a:pt x="168" y="164"/>
                </a:lnTo>
                <a:lnTo>
                  <a:pt x="159" y="185"/>
                </a:lnTo>
                <a:lnTo>
                  <a:pt x="146" y="203"/>
                </a:lnTo>
                <a:lnTo>
                  <a:pt x="128" y="220"/>
                </a:lnTo>
                <a:lnTo>
                  <a:pt x="106" y="234"/>
                </a:lnTo>
                <a:lnTo>
                  <a:pt x="77" y="247"/>
                </a:lnTo>
                <a:lnTo>
                  <a:pt x="42" y="256"/>
                </a:lnTo>
                <a:lnTo>
                  <a:pt x="45" y="255"/>
                </a:lnTo>
                <a:lnTo>
                  <a:pt x="52" y="251"/>
                </a:lnTo>
                <a:lnTo>
                  <a:pt x="63" y="244"/>
                </a:lnTo>
                <a:lnTo>
                  <a:pt x="76" y="235"/>
                </a:lnTo>
                <a:lnTo>
                  <a:pt x="90" y="223"/>
                </a:lnTo>
                <a:lnTo>
                  <a:pt x="104" y="208"/>
                </a:lnTo>
                <a:lnTo>
                  <a:pt x="116" y="190"/>
                </a:lnTo>
                <a:lnTo>
                  <a:pt x="127" y="169"/>
                </a:lnTo>
                <a:lnTo>
                  <a:pt x="133" y="144"/>
                </a:lnTo>
                <a:lnTo>
                  <a:pt x="132" y="147"/>
                </a:lnTo>
                <a:lnTo>
                  <a:pt x="128" y="156"/>
                </a:lnTo>
                <a:lnTo>
                  <a:pt x="120" y="168"/>
                </a:lnTo>
                <a:lnTo>
                  <a:pt x="110" y="182"/>
                </a:lnTo>
                <a:lnTo>
                  <a:pt x="97" y="199"/>
                </a:lnTo>
                <a:lnTo>
                  <a:pt x="81" y="214"/>
                </a:lnTo>
                <a:lnTo>
                  <a:pt x="63" y="229"/>
                </a:lnTo>
                <a:lnTo>
                  <a:pt x="42" y="239"/>
                </a:lnTo>
                <a:lnTo>
                  <a:pt x="19" y="246"/>
                </a:lnTo>
                <a:lnTo>
                  <a:pt x="19" y="244"/>
                </a:lnTo>
                <a:lnTo>
                  <a:pt x="16" y="238"/>
                </a:lnTo>
                <a:lnTo>
                  <a:pt x="12" y="229"/>
                </a:lnTo>
                <a:lnTo>
                  <a:pt x="8" y="217"/>
                </a:lnTo>
                <a:lnTo>
                  <a:pt x="4" y="201"/>
                </a:lnTo>
                <a:lnTo>
                  <a:pt x="2" y="186"/>
                </a:lnTo>
                <a:lnTo>
                  <a:pt x="0" y="166"/>
                </a:lnTo>
                <a:lnTo>
                  <a:pt x="0" y="147"/>
                </a:lnTo>
                <a:lnTo>
                  <a:pt x="3" y="127"/>
                </a:lnTo>
                <a:lnTo>
                  <a:pt x="10" y="107"/>
                </a:lnTo>
                <a:lnTo>
                  <a:pt x="20" y="86"/>
                </a:lnTo>
                <a:lnTo>
                  <a:pt x="36" y="66"/>
                </a:lnTo>
                <a:lnTo>
                  <a:pt x="55" y="47"/>
                </a:lnTo>
                <a:lnTo>
                  <a:pt x="80" y="29"/>
                </a:lnTo>
                <a:lnTo>
                  <a:pt x="111" y="13"/>
                </a:lnTo>
                <a:lnTo>
                  <a:pt x="150"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5" name="千图PPT彼岸天：ID 8661124库_任意多边形 24"/>
          <p:cNvSpPr/>
          <p:nvPr>
            <p:custDataLst>
              <p:tags r:id="rId9"/>
            </p:custDataLst>
          </p:nvPr>
        </p:nvSpPr>
        <p:spPr bwMode="auto">
          <a:xfrm>
            <a:off x="1683767" y="4611325"/>
            <a:ext cx="387733" cy="258223"/>
          </a:xfrm>
          <a:custGeom>
            <a:avLst/>
            <a:gdLst>
              <a:gd name="T0" fmla="*/ 144 w 267"/>
              <a:gd name="T1" fmla="*/ 0 h 175"/>
              <a:gd name="T2" fmla="*/ 172 w 267"/>
              <a:gd name="T3" fmla="*/ 1 h 175"/>
              <a:gd name="T4" fmla="*/ 200 w 267"/>
              <a:gd name="T5" fmla="*/ 6 h 175"/>
              <a:gd name="T6" fmla="*/ 232 w 267"/>
              <a:gd name="T7" fmla="*/ 18 h 175"/>
              <a:gd name="T8" fmla="*/ 267 w 267"/>
              <a:gd name="T9" fmla="*/ 35 h 175"/>
              <a:gd name="T10" fmla="*/ 265 w 267"/>
              <a:gd name="T11" fmla="*/ 36 h 175"/>
              <a:gd name="T12" fmla="*/ 264 w 267"/>
              <a:gd name="T13" fmla="*/ 42 h 175"/>
              <a:gd name="T14" fmla="*/ 259 w 267"/>
              <a:gd name="T15" fmla="*/ 53 h 175"/>
              <a:gd name="T16" fmla="*/ 254 w 267"/>
              <a:gd name="T17" fmla="*/ 64 h 175"/>
              <a:gd name="T18" fmla="*/ 246 w 267"/>
              <a:gd name="T19" fmla="*/ 79 h 175"/>
              <a:gd name="T20" fmla="*/ 237 w 267"/>
              <a:gd name="T21" fmla="*/ 94 h 175"/>
              <a:gd name="T22" fmla="*/ 226 w 267"/>
              <a:gd name="T23" fmla="*/ 110 h 175"/>
              <a:gd name="T24" fmla="*/ 213 w 267"/>
              <a:gd name="T25" fmla="*/ 125 h 175"/>
              <a:gd name="T26" fmla="*/ 199 w 267"/>
              <a:gd name="T27" fmla="*/ 140 h 175"/>
              <a:gd name="T28" fmla="*/ 182 w 267"/>
              <a:gd name="T29" fmla="*/ 153 h 175"/>
              <a:gd name="T30" fmla="*/ 164 w 267"/>
              <a:gd name="T31" fmla="*/ 163 h 175"/>
              <a:gd name="T32" fmla="*/ 143 w 267"/>
              <a:gd name="T33" fmla="*/ 171 h 175"/>
              <a:gd name="T34" fmla="*/ 121 w 267"/>
              <a:gd name="T35" fmla="*/ 175 h 175"/>
              <a:gd name="T36" fmla="*/ 96 w 267"/>
              <a:gd name="T37" fmla="*/ 174 h 175"/>
              <a:gd name="T38" fmla="*/ 69 w 267"/>
              <a:gd name="T39" fmla="*/ 168 h 175"/>
              <a:gd name="T40" fmla="*/ 41 w 267"/>
              <a:gd name="T41" fmla="*/ 157 h 175"/>
              <a:gd name="T42" fmla="*/ 9 w 267"/>
              <a:gd name="T43" fmla="*/ 138 h 175"/>
              <a:gd name="T44" fmla="*/ 12 w 267"/>
              <a:gd name="T45" fmla="*/ 140 h 175"/>
              <a:gd name="T46" fmla="*/ 20 w 267"/>
              <a:gd name="T47" fmla="*/ 142 h 175"/>
              <a:gd name="T48" fmla="*/ 33 w 267"/>
              <a:gd name="T49" fmla="*/ 145 h 175"/>
              <a:gd name="T50" fmla="*/ 48 w 267"/>
              <a:gd name="T51" fmla="*/ 148 h 175"/>
              <a:gd name="T52" fmla="*/ 67 w 267"/>
              <a:gd name="T53" fmla="*/ 150 h 175"/>
              <a:gd name="T54" fmla="*/ 87 w 267"/>
              <a:gd name="T55" fmla="*/ 149 h 175"/>
              <a:gd name="T56" fmla="*/ 108 w 267"/>
              <a:gd name="T57" fmla="*/ 145 h 175"/>
              <a:gd name="T58" fmla="*/ 131 w 267"/>
              <a:gd name="T59" fmla="*/ 137 h 175"/>
              <a:gd name="T60" fmla="*/ 154 w 267"/>
              <a:gd name="T61" fmla="*/ 124 h 175"/>
              <a:gd name="T62" fmla="*/ 150 w 267"/>
              <a:gd name="T63" fmla="*/ 125 h 175"/>
              <a:gd name="T64" fmla="*/ 141 w 267"/>
              <a:gd name="T65" fmla="*/ 128 h 175"/>
              <a:gd name="T66" fmla="*/ 126 w 267"/>
              <a:gd name="T67" fmla="*/ 131 h 175"/>
              <a:gd name="T68" fmla="*/ 109 w 267"/>
              <a:gd name="T69" fmla="*/ 135 h 175"/>
              <a:gd name="T70" fmla="*/ 89 w 267"/>
              <a:gd name="T71" fmla="*/ 137 h 175"/>
              <a:gd name="T72" fmla="*/ 67 w 267"/>
              <a:gd name="T73" fmla="*/ 137 h 175"/>
              <a:gd name="T74" fmla="*/ 43 w 267"/>
              <a:gd name="T75" fmla="*/ 133 h 175"/>
              <a:gd name="T76" fmla="*/ 21 w 267"/>
              <a:gd name="T77" fmla="*/ 127 h 175"/>
              <a:gd name="T78" fmla="*/ 0 w 267"/>
              <a:gd name="T79" fmla="*/ 115 h 175"/>
              <a:gd name="T80" fmla="*/ 0 w 267"/>
              <a:gd name="T81" fmla="*/ 114 h 175"/>
              <a:gd name="T82" fmla="*/ 3 w 267"/>
              <a:gd name="T83" fmla="*/ 109 h 175"/>
              <a:gd name="T84" fmla="*/ 7 w 267"/>
              <a:gd name="T85" fmla="*/ 100 h 175"/>
              <a:gd name="T86" fmla="*/ 12 w 267"/>
              <a:gd name="T87" fmla="*/ 90 h 175"/>
              <a:gd name="T88" fmla="*/ 18 w 267"/>
              <a:gd name="T89" fmla="*/ 77 h 175"/>
              <a:gd name="T90" fmla="*/ 26 w 267"/>
              <a:gd name="T91" fmla="*/ 64 h 175"/>
              <a:gd name="T92" fmla="*/ 38 w 267"/>
              <a:gd name="T93" fmla="*/ 52 h 175"/>
              <a:gd name="T94" fmla="*/ 50 w 267"/>
              <a:gd name="T95" fmla="*/ 39 h 175"/>
              <a:gd name="T96" fmla="*/ 64 w 267"/>
              <a:gd name="T97" fmla="*/ 27 h 175"/>
              <a:gd name="T98" fmla="*/ 81 w 267"/>
              <a:gd name="T99" fmla="*/ 16 h 175"/>
              <a:gd name="T100" fmla="*/ 100 w 267"/>
              <a:gd name="T101" fmla="*/ 7 h 175"/>
              <a:gd name="T102" fmla="*/ 121 w 267"/>
              <a:gd name="T103" fmla="*/ 2 h 175"/>
              <a:gd name="T104" fmla="*/ 144 w 267"/>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5">
                <a:moveTo>
                  <a:pt x="144" y="0"/>
                </a:moveTo>
                <a:lnTo>
                  <a:pt x="172" y="1"/>
                </a:lnTo>
                <a:lnTo>
                  <a:pt x="200" y="6"/>
                </a:lnTo>
                <a:lnTo>
                  <a:pt x="232" y="18"/>
                </a:lnTo>
                <a:lnTo>
                  <a:pt x="267" y="35"/>
                </a:lnTo>
                <a:lnTo>
                  <a:pt x="265" y="36"/>
                </a:lnTo>
                <a:lnTo>
                  <a:pt x="264" y="42"/>
                </a:lnTo>
                <a:lnTo>
                  <a:pt x="259" y="53"/>
                </a:lnTo>
                <a:lnTo>
                  <a:pt x="254" y="64"/>
                </a:lnTo>
                <a:lnTo>
                  <a:pt x="246" y="79"/>
                </a:lnTo>
                <a:lnTo>
                  <a:pt x="237" y="94"/>
                </a:lnTo>
                <a:lnTo>
                  <a:pt x="226" y="110"/>
                </a:lnTo>
                <a:lnTo>
                  <a:pt x="213" y="125"/>
                </a:lnTo>
                <a:lnTo>
                  <a:pt x="199" y="140"/>
                </a:lnTo>
                <a:lnTo>
                  <a:pt x="182" y="153"/>
                </a:lnTo>
                <a:lnTo>
                  <a:pt x="164" y="163"/>
                </a:lnTo>
                <a:lnTo>
                  <a:pt x="143" y="171"/>
                </a:lnTo>
                <a:lnTo>
                  <a:pt x="121" y="175"/>
                </a:lnTo>
                <a:lnTo>
                  <a:pt x="96" y="174"/>
                </a:lnTo>
                <a:lnTo>
                  <a:pt x="69" y="168"/>
                </a:lnTo>
                <a:lnTo>
                  <a:pt x="41" y="157"/>
                </a:lnTo>
                <a:lnTo>
                  <a:pt x="9" y="138"/>
                </a:lnTo>
                <a:lnTo>
                  <a:pt x="12" y="140"/>
                </a:lnTo>
                <a:lnTo>
                  <a:pt x="20" y="142"/>
                </a:lnTo>
                <a:lnTo>
                  <a:pt x="33" y="145"/>
                </a:lnTo>
                <a:lnTo>
                  <a:pt x="48" y="148"/>
                </a:lnTo>
                <a:lnTo>
                  <a:pt x="67" y="150"/>
                </a:lnTo>
                <a:lnTo>
                  <a:pt x="87" y="149"/>
                </a:lnTo>
                <a:lnTo>
                  <a:pt x="108" y="145"/>
                </a:lnTo>
                <a:lnTo>
                  <a:pt x="131" y="137"/>
                </a:lnTo>
                <a:lnTo>
                  <a:pt x="154" y="124"/>
                </a:lnTo>
                <a:lnTo>
                  <a:pt x="150" y="125"/>
                </a:lnTo>
                <a:lnTo>
                  <a:pt x="141" y="128"/>
                </a:lnTo>
                <a:lnTo>
                  <a:pt x="126" y="131"/>
                </a:lnTo>
                <a:lnTo>
                  <a:pt x="109" y="135"/>
                </a:lnTo>
                <a:lnTo>
                  <a:pt x="89" y="137"/>
                </a:lnTo>
                <a:lnTo>
                  <a:pt x="67" y="137"/>
                </a:lnTo>
                <a:lnTo>
                  <a:pt x="43" y="133"/>
                </a:lnTo>
                <a:lnTo>
                  <a:pt x="21" y="127"/>
                </a:lnTo>
                <a:lnTo>
                  <a:pt x="0" y="115"/>
                </a:lnTo>
                <a:lnTo>
                  <a:pt x="0" y="114"/>
                </a:lnTo>
                <a:lnTo>
                  <a:pt x="3" y="109"/>
                </a:lnTo>
                <a:lnTo>
                  <a:pt x="7" y="100"/>
                </a:lnTo>
                <a:lnTo>
                  <a:pt x="12" y="90"/>
                </a:lnTo>
                <a:lnTo>
                  <a:pt x="18" y="77"/>
                </a:lnTo>
                <a:lnTo>
                  <a:pt x="26" y="64"/>
                </a:lnTo>
                <a:lnTo>
                  <a:pt x="38" y="52"/>
                </a:lnTo>
                <a:lnTo>
                  <a:pt x="50" y="39"/>
                </a:lnTo>
                <a:lnTo>
                  <a:pt x="64" y="27"/>
                </a:lnTo>
                <a:lnTo>
                  <a:pt x="81" y="16"/>
                </a:lnTo>
                <a:lnTo>
                  <a:pt x="100" y="7"/>
                </a:lnTo>
                <a:lnTo>
                  <a:pt x="121" y="2"/>
                </a:lnTo>
                <a:lnTo>
                  <a:pt x="144" y="0"/>
                </a:lnTo>
                <a:close/>
              </a:path>
            </a:pathLst>
          </a:custGeom>
          <a:solidFill>
            <a:schemeClr val="accent1">
              <a:lumMod val="100000"/>
            </a:schemeClr>
          </a:solidFill>
          <a:ln w="0">
            <a:noFill/>
            <a:prstDash val="solid"/>
            <a:round/>
          </a:ln>
        </p:spPr>
        <p:txBody>
          <a:bodyPr anchor="ctr"/>
          <a:lstStyle/>
          <a:p>
            <a:pPr algn="ctr"/>
            <a:endParaRPr>
              <a:solidFill>
                <a:srgbClr val="000000"/>
              </a:solidFill>
            </a:endParaRPr>
          </a:p>
        </p:txBody>
      </p:sp>
      <p:sp>
        <p:nvSpPr>
          <p:cNvPr id="26" name="千图PPT彼岸天：ID 8661124库_任意多边形 25"/>
          <p:cNvSpPr/>
          <p:nvPr>
            <p:custDataLst>
              <p:tags r:id="rId10"/>
            </p:custDataLst>
          </p:nvPr>
        </p:nvSpPr>
        <p:spPr bwMode="auto">
          <a:xfrm>
            <a:off x="1152269" y="3526789"/>
            <a:ext cx="386280" cy="258223"/>
          </a:xfrm>
          <a:custGeom>
            <a:avLst/>
            <a:gdLst>
              <a:gd name="T0" fmla="*/ 145 w 266"/>
              <a:gd name="T1" fmla="*/ 0 h 175"/>
              <a:gd name="T2" fmla="*/ 170 w 266"/>
              <a:gd name="T3" fmla="*/ 0 h 175"/>
              <a:gd name="T4" fmla="*/ 197 w 266"/>
              <a:gd name="T5" fmla="*/ 6 h 175"/>
              <a:gd name="T6" fmla="*/ 226 w 266"/>
              <a:gd name="T7" fmla="*/ 18 h 175"/>
              <a:gd name="T8" fmla="*/ 257 w 266"/>
              <a:gd name="T9" fmla="*/ 36 h 175"/>
              <a:gd name="T10" fmla="*/ 254 w 266"/>
              <a:gd name="T11" fmla="*/ 35 h 175"/>
              <a:gd name="T12" fmla="*/ 247 w 266"/>
              <a:gd name="T13" fmla="*/ 32 h 175"/>
              <a:gd name="T14" fmla="*/ 235 w 266"/>
              <a:gd name="T15" fmla="*/ 30 h 175"/>
              <a:gd name="T16" fmla="*/ 218 w 266"/>
              <a:gd name="T17" fmla="*/ 26 h 175"/>
              <a:gd name="T18" fmla="*/ 200 w 266"/>
              <a:gd name="T19" fmla="*/ 24 h 175"/>
              <a:gd name="T20" fmla="*/ 179 w 266"/>
              <a:gd name="T21" fmla="*/ 26 h 175"/>
              <a:gd name="T22" fmla="*/ 158 w 266"/>
              <a:gd name="T23" fmla="*/ 30 h 175"/>
              <a:gd name="T24" fmla="*/ 136 w 266"/>
              <a:gd name="T25" fmla="*/ 37 h 175"/>
              <a:gd name="T26" fmla="*/ 114 w 266"/>
              <a:gd name="T27" fmla="*/ 50 h 175"/>
              <a:gd name="T28" fmla="*/ 117 w 266"/>
              <a:gd name="T29" fmla="*/ 49 h 175"/>
              <a:gd name="T30" fmla="*/ 126 w 266"/>
              <a:gd name="T31" fmla="*/ 47 h 175"/>
              <a:gd name="T32" fmla="*/ 140 w 266"/>
              <a:gd name="T33" fmla="*/ 43 h 175"/>
              <a:gd name="T34" fmla="*/ 157 w 266"/>
              <a:gd name="T35" fmla="*/ 40 h 175"/>
              <a:gd name="T36" fmla="*/ 178 w 266"/>
              <a:gd name="T37" fmla="*/ 37 h 175"/>
              <a:gd name="T38" fmla="*/ 200 w 266"/>
              <a:gd name="T39" fmla="*/ 37 h 175"/>
              <a:gd name="T40" fmla="*/ 223 w 266"/>
              <a:gd name="T41" fmla="*/ 40 h 175"/>
              <a:gd name="T42" fmla="*/ 245 w 266"/>
              <a:gd name="T43" fmla="*/ 48 h 175"/>
              <a:gd name="T44" fmla="*/ 266 w 266"/>
              <a:gd name="T45" fmla="*/ 58 h 175"/>
              <a:gd name="T46" fmla="*/ 266 w 266"/>
              <a:gd name="T47" fmla="*/ 61 h 175"/>
              <a:gd name="T48" fmla="*/ 264 w 266"/>
              <a:gd name="T49" fmla="*/ 66 h 175"/>
              <a:gd name="T50" fmla="*/ 260 w 266"/>
              <a:gd name="T51" fmla="*/ 74 h 175"/>
              <a:gd name="T52" fmla="*/ 254 w 266"/>
              <a:gd name="T53" fmla="*/ 84 h 175"/>
              <a:gd name="T54" fmla="*/ 248 w 266"/>
              <a:gd name="T55" fmla="*/ 96 h 175"/>
              <a:gd name="T56" fmla="*/ 240 w 266"/>
              <a:gd name="T57" fmla="*/ 109 h 175"/>
              <a:gd name="T58" fmla="*/ 230 w 266"/>
              <a:gd name="T59" fmla="*/ 123 h 175"/>
              <a:gd name="T60" fmla="*/ 217 w 266"/>
              <a:gd name="T61" fmla="*/ 136 h 175"/>
              <a:gd name="T62" fmla="*/ 202 w 266"/>
              <a:gd name="T63" fmla="*/ 148 h 175"/>
              <a:gd name="T64" fmla="*/ 186 w 266"/>
              <a:gd name="T65" fmla="*/ 158 h 175"/>
              <a:gd name="T66" fmla="*/ 166 w 266"/>
              <a:gd name="T67" fmla="*/ 167 h 175"/>
              <a:gd name="T68" fmla="*/ 145 w 266"/>
              <a:gd name="T69" fmla="*/ 172 h 175"/>
              <a:gd name="T70" fmla="*/ 122 w 266"/>
              <a:gd name="T71" fmla="*/ 175 h 175"/>
              <a:gd name="T72" fmla="*/ 96 w 266"/>
              <a:gd name="T73" fmla="*/ 174 h 175"/>
              <a:gd name="T74" fmla="*/ 66 w 266"/>
              <a:gd name="T75" fmla="*/ 169 h 175"/>
              <a:gd name="T76" fmla="*/ 35 w 266"/>
              <a:gd name="T77" fmla="*/ 157 h 175"/>
              <a:gd name="T78" fmla="*/ 0 w 266"/>
              <a:gd name="T79" fmla="*/ 140 h 175"/>
              <a:gd name="T80" fmla="*/ 1 w 266"/>
              <a:gd name="T81" fmla="*/ 137 h 175"/>
              <a:gd name="T82" fmla="*/ 4 w 266"/>
              <a:gd name="T83" fmla="*/ 132 h 175"/>
              <a:gd name="T84" fmla="*/ 8 w 266"/>
              <a:gd name="T85" fmla="*/ 122 h 175"/>
              <a:gd name="T86" fmla="*/ 13 w 266"/>
              <a:gd name="T87" fmla="*/ 110 h 175"/>
              <a:gd name="T88" fmla="*/ 21 w 266"/>
              <a:gd name="T89" fmla="*/ 96 h 175"/>
              <a:gd name="T90" fmla="*/ 30 w 266"/>
              <a:gd name="T91" fmla="*/ 80 h 175"/>
              <a:gd name="T92" fmla="*/ 40 w 266"/>
              <a:gd name="T93" fmla="*/ 65 h 175"/>
              <a:gd name="T94" fmla="*/ 53 w 266"/>
              <a:gd name="T95" fmla="*/ 49 h 175"/>
              <a:gd name="T96" fmla="*/ 67 w 266"/>
              <a:gd name="T97" fmla="*/ 35 h 175"/>
              <a:gd name="T98" fmla="*/ 84 w 266"/>
              <a:gd name="T99" fmla="*/ 22 h 175"/>
              <a:gd name="T100" fmla="*/ 102 w 266"/>
              <a:gd name="T101" fmla="*/ 11 h 175"/>
              <a:gd name="T102" fmla="*/ 123 w 266"/>
              <a:gd name="T103" fmla="*/ 4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0" y="0"/>
                </a:lnTo>
                <a:lnTo>
                  <a:pt x="197" y="6"/>
                </a:lnTo>
                <a:lnTo>
                  <a:pt x="226" y="18"/>
                </a:lnTo>
                <a:lnTo>
                  <a:pt x="257" y="36"/>
                </a:lnTo>
                <a:lnTo>
                  <a:pt x="254" y="35"/>
                </a:lnTo>
                <a:lnTo>
                  <a:pt x="247" y="32"/>
                </a:lnTo>
                <a:lnTo>
                  <a:pt x="235" y="30"/>
                </a:lnTo>
                <a:lnTo>
                  <a:pt x="218" y="26"/>
                </a:lnTo>
                <a:lnTo>
                  <a:pt x="200" y="24"/>
                </a:lnTo>
                <a:lnTo>
                  <a:pt x="179" y="26"/>
                </a:lnTo>
                <a:lnTo>
                  <a:pt x="158" y="30"/>
                </a:lnTo>
                <a:lnTo>
                  <a:pt x="136" y="37"/>
                </a:lnTo>
                <a:lnTo>
                  <a:pt x="114" y="50"/>
                </a:lnTo>
                <a:lnTo>
                  <a:pt x="117" y="49"/>
                </a:lnTo>
                <a:lnTo>
                  <a:pt x="126" y="47"/>
                </a:lnTo>
                <a:lnTo>
                  <a:pt x="140" y="43"/>
                </a:lnTo>
                <a:lnTo>
                  <a:pt x="157" y="40"/>
                </a:lnTo>
                <a:lnTo>
                  <a:pt x="178" y="37"/>
                </a:lnTo>
                <a:lnTo>
                  <a:pt x="200" y="37"/>
                </a:lnTo>
                <a:lnTo>
                  <a:pt x="223" y="40"/>
                </a:lnTo>
                <a:lnTo>
                  <a:pt x="245" y="48"/>
                </a:lnTo>
                <a:lnTo>
                  <a:pt x="266" y="58"/>
                </a:lnTo>
                <a:lnTo>
                  <a:pt x="266" y="61"/>
                </a:lnTo>
                <a:lnTo>
                  <a:pt x="264" y="66"/>
                </a:lnTo>
                <a:lnTo>
                  <a:pt x="260" y="74"/>
                </a:lnTo>
                <a:lnTo>
                  <a:pt x="254" y="84"/>
                </a:lnTo>
                <a:lnTo>
                  <a:pt x="248" y="96"/>
                </a:lnTo>
                <a:lnTo>
                  <a:pt x="240" y="109"/>
                </a:lnTo>
                <a:lnTo>
                  <a:pt x="230" y="123"/>
                </a:lnTo>
                <a:lnTo>
                  <a:pt x="217" y="136"/>
                </a:lnTo>
                <a:lnTo>
                  <a:pt x="202" y="148"/>
                </a:lnTo>
                <a:lnTo>
                  <a:pt x="186" y="158"/>
                </a:lnTo>
                <a:lnTo>
                  <a:pt x="166" y="167"/>
                </a:lnTo>
                <a:lnTo>
                  <a:pt x="145" y="172"/>
                </a:lnTo>
                <a:lnTo>
                  <a:pt x="122" y="175"/>
                </a:lnTo>
                <a:lnTo>
                  <a:pt x="96" y="174"/>
                </a:lnTo>
                <a:lnTo>
                  <a:pt x="66" y="169"/>
                </a:lnTo>
                <a:lnTo>
                  <a:pt x="35" y="157"/>
                </a:lnTo>
                <a:lnTo>
                  <a:pt x="0" y="140"/>
                </a:lnTo>
                <a:lnTo>
                  <a:pt x="1" y="137"/>
                </a:lnTo>
                <a:lnTo>
                  <a:pt x="4" y="132"/>
                </a:lnTo>
                <a:lnTo>
                  <a:pt x="8" y="122"/>
                </a:lnTo>
                <a:lnTo>
                  <a:pt x="13" y="110"/>
                </a:lnTo>
                <a:lnTo>
                  <a:pt x="21" y="96"/>
                </a:lnTo>
                <a:lnTo>
                  <a:pt x="30" y="80"/>
                </a:lnTo>
                <a:lnTo>
                  <a:pt x="40" y="65"/>
                </a:lnTo>
                <a:lnTo>
                  <a:pt x="53" y="49"/>
                </a:lnTo>
                <a:lnTo>
                  <a:pt x="67" y="35"/>
                </a:lnTo>
                <a:lnTo>
                  <a:pt x="84" y="22"/>
                </a:lnTo>
                <a:lnTo>
                  <a:pt x="102" y="11"/>
                </a:lnTo>
                <a:lnTo>
                  <a:pt x="123" y="4"/>
                </a:lnTo>
                <a:lnTo>
                  <a:pt x="14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7" name="千图PPT彼岸天：ID 8661124库_任意多边形 26"/>
          <p:cNvSpPr/>
          <p:nvPr>
            <p:custDataLst>
              <p:tags r:id="rId11"/>
            </p:custDataLst>
          </p:nvPr>
        </p:nvSpPr>
        <p:spPr bwMode="auto">
          <a:xfrm>
            <a:off x="1197287" y="3007392"/>
            <a:ext cx="370307" cy="261175"/>
          </a:xfrm>
          <a:custGeom>
            <a:avLst/>
            <a:gdLst>
              <a:gd name="T0" fmla="*/ 101 w 255"/>
              <a:gd name="T1" fmla="*/ 0 h 177"/>
              <a:gd name="T2" fmla="*/ 122 w 255"/>
              <a:gd name="T3" fmla="*/ 0 h 177"/>
              <a:gd name="T4" fmla="*/ 143 w 255"/>
              <a:gd name="T5" fmla="*/ 3 h 177"/>
              <a:gd name="T6" fmla="*/ 164 w 255"/>
              <a:gd name="T7" fmla="*/ 8 h 177"/>
              <a:gd name="T8" fmla="*/ 183 w 255"/>
              <a:gd name="T9" fmla="*/ 17 h 177"/>
              <a:gd name="T10" fmla="*/ 201 w 255"/>
              <a:gd name="T11" fmla="*/ 31 h 177"/>
              <a:gd name="T12" fmla="*/ 220 w 255"/>
              <a:gd name="T13" fmla="*/ 48 h 177"/>
              <a:gd name="T14" fmla="*/ 234 w 255"/>
              <a:gd name="T15" fmla="*/ 71 h 177"/>
              <a:gd name="T16" fmla="*/ 246 w 255"/>
              <a:gd name="T17" fmla="*/ 100 h 177"/>
              <a:gd name="T18" fmla="*/ 255 w 255"/>
              <a:gd name="T19" fmla="*/ 135 h 177"/>
              <a:gd name="T20" fmla="*/ 253 w 255"/>
              <a:gd name="T21" fmla="*/ 132 h 177"/>
              <a:gd name="T22" fmla="*/ 249 w 255"/>
              <a:gd name="T23" fmla="*/ 125 h 177"/>
              <a:gd name="T24" fmla="*/ 244 w 255"/>
              <a:gd name="T25" fmla="*/ 114 h 177"/>
              <a:gd name="T26" fmla="*/ 235 w 255"/>
              <a:gd name="T27" fmla="*/ 101 h 177"/>
              <a:gd name="T28" fmla="*/ 222 w 255"/>
              <a:gd name="T29" fmla="*/ 87 h 177"/>
              <a:gd name="T30" fmla="*/ 208 w 255"/>
              <a:gd name="T31" fmla="*/ 73 h 177"/>
              <a:gd name="T32" fmla="*/ 190 w 255"/>
              <a:gd name="T33" fmla="*/ 60 h 177"/>
              <a:gd name="T34" fmla="*/ 168 w 255"/>
              <a:gd name="T35" fmla="*/ 49 h 177"/>
              <a:gd name="T36" fmla="*/ 143 w 255"/>
              <a:gd name="T37" fmla="*/ 44 h 177"/>
              <a:gd name="T38" fmla="*/ 147 w 255"/>
              <a:gd name="T39" fmla="*/ 45 h 177"/>
              <a:gd name="T40" fmla="*/ 155 w 255"/>
              <a:gd name="T41" fmla="*/ 49 h 177"/>
              <a:gd name="T42" fmla="*/ 168 w 255"/>
              <a:gd name="T43" fmla="*/ 57 h 177"/>
              <a:gd name="T44" fmla="*/ 182 w 255"/>
              <a:gd name="T45" fmla="*/ 68 h 177"/>
              <a:gd name="T46" fmla="*/ 197 w 255"/>
              <a:gd name="T47" fmla="*/ 80 h 177"/>
              <a:gd name="T48" fmla="*/ 213 w 255"/>
              <a:gd name="T49" fmla="*/ 96 h 177"/>
              <a:gd name="T50" fmla="*/ 227 w 255"/>
              <a:gd name="T51" fmla="*/ 114 h 177"/>
              <a:gd name="T52" fmla="*/ 239 w 255"/>
              <a:gd name="T53" fmla="*/ 135 h 177"/>
              <a:gd name="T54" fmla="*/ 246 w 255"/>
              <a:gd name="T55" fmla="*/ 157 h 177"/>
              <a:gd name="T56" fmla="*/ 243 w 255"/>
              <a:gd name="T57" fmla="*/ 158 h 177"/>
              <a:gd name="T58" fmla="*/ 238 w 255"/>
              <a:gd name="T59" fmla="*/ 161 h 177"/>
              <a:gd name="T60" fmla="*/ 229 w 255"/>
              <a:gd name="T61" fmla="*/ 165 h 177"/>
              <a:gd name="T62" fmla="*/ 216 w 255"/>
              <a:gd name="T63" fmla="*/ 169 h 177"/>
              <a:gd name="T64" fmla="*/ 201 w 255"/>
              <a:gd name="T65" fmla="*/ 173 h 177"/>
              <a:gd name="T66" fmla="*/ 184 w 255"/>
              <a:gd name="T67" fmla="*/ 175 h 177"/>
              <a:gd name="T68" fmla="*/ 166 w 255"/>
              <a:gd name="T69" fmla="*/ 177 h 177"/>
              <a:gd name="T70" fmla="*/ 147 w 255"/>
              <a:gd name="T71" fmla="*/ 177 h 177"/>
              <a:gd name="T72" fmla="*/ 126 w 255"/>
              <a:gd name="T73" fmla="*/ 173 h 177"/>
              <a:gd name="T74" fmla="*/ 105 w 255"/>
              <a:gd name="T75" fmla="*/ 166 h 177"/>
              <a:gd name="T76" fmla="*/ 86 w 255"/>
              <a:gd name="T77" fmla="*/ 157 h 177"/>
              <a:gd name="T78" fmla="*/ 65 w 255"/>
              <a:gd name="T79" fmla="*/ 141 h 177"/>
              <a:gd name="T80" fmla="*/ 47 w 255"/>
              <a:gd name="T81" fmla="*/ 122 h 177"/>
              <a:gd name="T82" fmla="*/ 28 w 255"/>
              <a:gd name="T83" fmla="*/ 97 h 177"/>
              <a:gd name="T84" fmla="*/ 13 w 255"/>
              <a:gd name="T85" fmla="*/ 65 h 177"/>
              <a:gd name="T86" fmla="*/ 0 w 255"/>
              <a:gd name="T87" fmla="*/ 27 h 177"/>
              <a:gd name="T88" fmla="*/ 1 w 255"/>
              <a:gd name="T89" fmla="*/ 26 h 177"/>
              <a:gd name="T90" fmla="*/ 8 w 255"/>
              <a:gd name="T91" fmla="*/ 23 h 177"/>
              <a:gd name="T92" fmla="*/ 17 w 255"/>
              <a:gd name="T93" fmla="*/ 19 h 177"/>
              <a:gd name="T94" fmla="*/ 30 w 255"/>
              <a:gd name="T95" fmla="*/ 14 h 177"/>
              <a:gd name="T96" fmla="*/ 45 w 255"/>
              <a:gd name="T97" fmla="*/ 10 h 177"/>
              <a:gd name="T98" fmla="*/ 62 w 255"/>
              <a:gd name="T99" fmla="*/ 5 h 177"/>
              <a:gd name="T100" fmla="*/ 82 w 255"/>
              <a:gd name="T101" fmla="*/ 3 h 177"/>
              <a:gd name="T102" fmla="*/ 101 w 255"/>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7">
                <a:moveTo>
                  <a:pt x="101" y="0"/>
                </a:moveTo>
                <a:lnTo>
                  <a:pt x="122" y="0"/>
                </a:lnTo>
                <a:lnTo>
                  <a:pt x="143" y="3"/>
                </a:lnTo>
                <a:lnTo>
                  <a:pt x="164" y="8"/>
                </a:lnTo>
                <a:lnTo>
                  <a:pt x="183" y="17"/>
                </a:lnTo>
                <a:lnTo>
                  <a:pt x="201" y="31"/>
                </a:lnTo>
                <a:lnTo>
                  <a:pt x="220" y="48"/>
                </a:lnTo>
                <a:lnTo>
                  <a:pt x="234" y="71"/>
                </a:lnTo>
                <a:lnTo>
                  <a:pt x="246" y="100"/>
                </a:lnTo>
                <a:lnTo>
                  <a:pt x="255" y="135"/>
                </a:lnTo>
                <a:lnTo>
                  <a:pt x="253" y="132"/>
                </a:lnTo>
                <a:lnTo>
                  <a:pt x="249" y="125"/>
                </a:lnTo>
                <a:lnTo>
                  <a:pt x="244" y="114"/>
                </a:lnTo>
                <a:lnTo>
                  <a:pt x="235" y="101"/>
                </a:lnTo>
                <a:lnTo>
                  <a:pt x="222" y="87"/>
                </a:lnTo>
                <a:lnTo>
                  <a:pt x="208" y="73"/>
                </a:lnTo>
                <a:lnTo>
                  <a:pt x="190" y="60"/>
                </a:lnTo>
                <a:lnTo>
                  <a:pt x="168" y="49"/>
                </a:lnTo>
                <a:lnTo>
                  <a:pt x="143" y="44"/>
                </a:lnTo>
                <a:lnTo>
                  <a:pt x="147" y="45"/>
                </a:lnTo>
                <a:lnTo>
                  <a:pt x="155" y="49"/>
                </a:lnTo>
                <a:lnTo>
                  <a:pt x="168" y="57"/>
                </a:lnTo>
                <a:lnTo>
                  <a:pt x="182" y="68"/>
                </a:lnTo>
                <a:lnTo>
                  <a:pt x="197" y="80"/>
                </a:lnTo>
                <a:lnTo>
                  <a:pt x="213" y="96"/>
                </a:lnTo>
                <a:lnTo>
                  <a:pt x="227" y="114"/>
                </a:lnTo>
                <a:lnTo>
                  <a:pt x="239" y="135"/>
                </a:lnTo>
                <a:lnTo>
                  <a:pt x="246" y="157"/>
                </a:lnTo>
                <a:lnTo>
                  <a:pt x="243" y="158"/>
                </a:lnTo>
                <a:lnTo>
                  <a:pt x="238" y="161"/>
                </a:lnTo>
                <a:lnTo>
                  <a:pt x="229" y="165"/>
                </a:lnTo>
                <a:lnTo>
                  <a:pt x="216" y="169"/>
                </a:lnTo>
                <a:lnTo>
                  <a:pt x="201" y="173"/>
                </a:lnTo>
                <a:lnTo>
                  <a:pt x="184" y="175"/>
                </a:lnTo>
                <a:lnTo>
                  <a:pt x="166" y="177"/>
                </a:lnTo>
                <a:lnTo>
                  <a:pt x="147" y="177"/>
                </a:lnTo>
                <a:lnTo>
                  <a:pt x="126" y="173"/>
                </a:lnTo>
                <a:lnTo>
                  <a:pt x="105" y="166"/>
                </a:lnTo>
                <a:lnTo>
                  <a:pt x="86" y="157"/>
                </a:lnTo>
                <a:lnTo>
                  <a:pt x="65" y="141"/>
                </a:lnTo>
                <a:lnTo>
                  <a:pt x="47" y="122"/>
                </a:lnTo>
                <a:lnTo>
                  <a:pt x="28" y="97"/>
                </a:lnTo>
                <a:lnTo>
                  <a:pt x="13" y="65"/>
                </a:lnTo>
                <a:lnTo>
                  <a:pt x="0" y="27"/>
                </a:lnTo>
                <a:lnTo>
                  <a:pt x="1" y="26"/>
                </a:lnTo>
                <a:lnTo>
                  <a:pt x="8" y="23"/>
                </a:lnTo>
                <a:lnTo>
                  <a:pt x="17" y="19"/>
                </a:lnTo>
                <a:lnTo>
                  <a:pt x="30" y="14"/>
                </a:lnTo>
                <a:lnTo>
                  <a:pt x="45" y="10"/>
                </a:lnTo>
                <a:lnTo>
                  <a:pt x="62" y="5"/>
                </a:lnTo>
                <a:lnTo>
                  <a:pt x="82" y="3"/>
                </a:lnTo>
                <a:lnTo>
                  <a:pt x="101"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8" name="千图PPT彼岸天：ID 8661124库_任意多边形 27"/>
          <p:cNvSpPr/>
          <p:nvPr>
            <p:custDataLst>
              <p:tags r:id="rId12"/>
            </p:custDataLst>
          </p:nvPr>
        </p:nvSpPr>
        <p:spPr bwMode="auto">
          <a:xfrm>
            <a:off x="1631488" y="2566199"/>
            <a:ext cx="254132" cy="393975"/>
          </a:xfrm>
          <a:custGeom>
            <a:avLst/>
            <a:gdLst>
              <a:gd name="T0" fmla="*/ 35 w 175"/>
              <a:gd name="T1" fmla="*/ 0 h 267"/>
              <a:gd name="T2" fmla="*/ 38 w 175"/>
              <a:gd name="T3" fmla="*/ 0 h 267"/>
              <a:gd name="T4" fmla="*/ 44 w 175"/>
              <a:gd name="T5" fmla="*/ 3 h 267"/>
              <a:gd name="T6" fmla="*/ 53 w 175"/>
              <a:gd name="T7" fmla="*/ 7 h 267"/>
              <a:gd name="T8" fmla="*/ 66 w 175"/>
              <a:gd name="T9" fmla="*/ 13 h 267"/>
              <a:gd name="T10" fmla="*/ 79 w 175"/>
              <a:gd name="T11" fmla="*/ 20 h 267"/>
              <a:gd name="T12" fmla="*/ 95 w 175"/>
              <a:gd name="T13" fmla="*/ 29 h 267"/>
              <a:gd name="T14" fmla="*/ 110 w 175"/>
              <a:gd name="T15" fmla="*/ 41 h 267"/>
              <a:gd name="T16" fmla="*/ 126 w 175"/>
              <a:gd name="T17" fmla="*/ 54 h 267"/>
              <a:gd name="T18" fmla="*/ 140 w 175"/>
              <a:gd name="T19" fmla="*/ 68 h 267"/>
              <a:gd name="T20" fmla="*/ 153 w 175"/>
              <a:gd name="T21" fmla="*/ 85 h 267"/>
              <a:gd name="T22" fmla="*/ 165 w 175"/>
              <a:gd name="T23" fmla="*/ 103 h 267"/>
              <a:gd name="T24" fmla="*/ 171 w 175"/>
              <a:gd name="T25" fmla="*/ 124 h 267"/>
              <a:gd name="T26" fmla="*/ 175 w 175"/>
              <a:gd name="T27" fmla="*/ 146 h 267"/>
              <a:gd name="T28" fmla="*/ 175 w 175"/>
              <a:gd name="T29" fmla="*/ 170 h 267"/>
              <a:gd name="T30" fmla="*/ 169 w 175"/>
              <a:gd name="T31" fmla="*/ 196 h 267"/>
              <a:gd name="T32" fmla="*/ 157 w 175"/>
              <a:gd name="T33" fmla="*/ 226 h 267"/>
              <a:gd name="T34" fmla="*/ 139 w 175"/>
              <a:gd name="T35" fmla="*/ 257 h 267"/>
              <a:gd name="T36" fmla="*/ 140 w 175"/>
              <a:gd name="T37" fmla="*/ 255 h 267"/>
              <a:gd name="T38" fmla="*/ 143 w 175"/>
              <a:gd name="T39" fmla="*/ 246 h 267"/>
              <a:gd name="T40" fmla="*/ 147 w 175"/>
              <a:gd name="T41" fmla="*/ 234 h 267"/>
              <a:gd name="T42" fmla="*/ 149 w 175"/>
              <a:gd name="T43" fmla="*/ 219 h 267"/>
              <a:gd name="T44" fmla="*/ 151 w 175"/>
              <a:gd name="T45" fmla="*/ 200 h 267"/>
              <a:gd name="T46" fmla="*/ 151 w 175"/>
              <a:gd name="T47" fmla="*/ 180 h 267"/>
              <a:gd name="T48" fmla="*/ 147 w 175"/>
              <a:gd name="T49" fmla="*/ 157 h 267"/>
              <a:gd name="T50" fmla="*/ 138 w 175"/>
              <a:gd name="T51" fmla="*/ 135 h 267"/>
              <a:gd name="T52" fmla="*/ 125 w 175"/>
              <a:gd name="T53" fmla="*/ 113 h 267"/>
              <a:gd name="T54" fmla="*/ 126 w 175"/>
              <a:gd name="T55" fmla="*/ 117 h 267"/>
              <a:gd name="T56" fmla="*/ 129 w 175"/>
              <a:gd name="T57" fmla="*/ 126 h 267"/>
              <a:gd name="T58" fmla="*/ 132 w 175"/>
              <a:gd name="T59" fmla="*/ 139 h 267"/>
              <a:gd name="T60" fmla="*/ 136 w 175"/>
              <a:gd name="T61" fmla="*/ 157 h 267"/>
              <a:gd name="T62" fmla="*/ 138 w 175"/>
              <a:gd name="T63" fmla="*/ 178 h 267"/>
              <a:gd name="T64" fmla="*/ 138 w 175"/>
              <a:gd name="T65" fmla="*/ 200 h 267"/>
              <a:gd name="T66" fmla="*/ 135 w 175"/>
              <a:gd name="T67" fmla="*/ 222 h 267"/>
              <a:gd name="T68" fmla="*/ 129 w 175"/>
              <a:gd name="T69" fmla="*/ 244 h 267"/>
              <a:gd name="T70" fmla="*/ 117 w 175"/>
              <a:gd name="T71" fmla="*/ 267 h 267"/>
              <a:gd name="T72" fmla="*/ 114 w 175"/>
              <a:gd name="T73" fmla="*/ 265 h 267"/>
              <a:gd name="T74" fmla="*/ 109 w 175"/>
              <a:gd name="T75" fmla="*/ 264 h 267"/>
              <a:gd name="T76" fmla="*/ 101 w 175"/>
              <a:gd name="T77" fmla="*/ 260 h 267"/>
              <a:gd name="T78" fmla="*/ 91 w 175"/>
              <a:gd name="T79" fmla="*/ 255 h 267"/>
              <a:gd name="T80" fmla="*/ 79 w 175"/>
              <a:gd name="T81" fmla="*/ 248 h 267"/>
              <a:gd name="T82" fmla="*/ 66 w 175"/>
              <a:gd name="T83" fmla="*/ 239 h 267"/>
              <a:gd name="T84" fmla="*/ 53 w 175"/>
              <a:gd name="T85" fmla="*/ 229 h 267"/>
              <a:gd name="T86" fmla="*/ 40 w 175"/>
              <a:gd name="T87" fmla="*/ 217 h 267"/>
              <a:gd name="T88" fmla="*/ 27 w 175"/>
              <a:gd name="T89" fmla="*/ 202 h 267"/>
              <a:gd name="T90" fmla="*/ 17 w 175"/>
              <a:gd name="T91" fmla="*/ 186 h 267"/>
              <a:gd name="T92" fmla="*/ 9 w 175"/>
              <a:gd name="T93" fmla="*/ 167 h 267"/>
              <a:gd name="T94" fmla="*/ 2 w 175"/>
              <a:gd name="T95" fmla="*/ 146 h 267"/>
              <a:gd name="T96" fmla="*/ 0 w 175"/>
              <a:gd name="T97" fmla="*/ 121 h 267"/>
              <a:gd name="T98" fmla="*/ 1 w 175"/>
              <a:gd name="T99" fmla="*/ 95 h 267"/>
              <a:gd name="T100" fmla="*/ 8 w 175"/>
              <a:gd name="T101" fmla="*/ 67 h 267"/>
              <a:gd name="T102" fmla="*/ 18 w 175"/>
              <a:gd name="T103" fmla="*/ 34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8" y="0"/>
                </a:lnTo>
                <a:lnTo>
                  <a:pt x="44" y="3"/>
                </a:lnTo>
                <a:lnTo>
                  <a:pt x="53" y="7"/>
                </a:lnTo>
                <a:lnTo>
                  <a:pt x="66" y="13"/>
                </a:lnTo>
                <a:lnTo>
                  <a:pt x="79" y="20"/>
                </a:lnTo>
                <a:lnTo>
                  <a:pt x="95" y="29"/>
                </a:lnTo>
                <a:lnTo>
                  <a:pt x="110" y="41"/>
                </a:lnTo>
                <a:lnTo>
                  <a:pt x="126" y="54"/>
                </a:lnTo>
                <a:lnTo>
                  <a:pt x="140" y="68"/>
                </a:lnTo>
                <a:lnTo>
                  <a:pt x="153" y="85"/>
                </a:lnTo>
                <a:lnTo>
                  <a:pt x="165" y="103"/>
                </a:lnTo>
                <a:lnTo>
                  <a:pt x="171" y="124"/>
                </a:lnTo>
                <a:lnTo>
                  <a:pt x="175" y="146"/>
                </a:lnTo>
                <a:lnTo>
                  <a:pt x="175" y="170"/>
                </a:lnTo>
                <a:lnTo>
                  <a:pt x="169" y="196"/>
                </a:lnTo>
                <a:lnTo>
                  <a:pt x="157" y="226"/>
                </a:lnTo>
                <a:lnTo>
                  <a:pt x="139" y="257"/>
                </a:lnTo>
                <a:lnTo>
                  <a:pt x="140" y="255"/>
                </a:lnTo>
                <a:lnTo>
                  <a:pt x="143" y="246"/>
                </a:lnTo>
                <a:lnTo>
                  <a:pt x="147" y="234"/>
                </a:lnTo>
                <a:lnTo>
                  <a:pt x="149" y="219"/>
                </a:lnTo>
                <a:lnTo>
                  <a:pt x="151" y="200"/>
                </a:lnTo>
                <a:lnTo>
                  <a:pt x="151" y="180"/>
                </a:lnTo>
                <a:lnTo>
                  <a:pt x="147" y="157"/>
                </a:lnTo>
                <a:lnTo>
                  <a:pt x="138" y="135"/>
                </a:lnTo>
                <a:lnTo>
                  <a:pt x="125" y="113"/>
                </a:lnTo>
                <a:lnTo>
                  <a:pt x="126" y="117"/>
                </a:lnTo>
                <a:lnTo>
                  <a:pt x="129" y="126"/>
                </a:lnTo>
                <a:lnTo>
                  <a:pt x="132" y="139"/>
                </a:lnTo>
                <a:lnTo>
                  <a:pt x="136" y="157"/>
                </a:lnTo>
                <a:lnTo>
                  <a:pt x="138" y="178"/>
                </a:lnTo>
                <a:lnTo>
                  <a:pt x="138" y="200"/>
                </a:lnTo>
                <a:lnTo>
                  <a:pt x="135" y="222"/>
                </a:lnTo>
                <a:lnTo>
                  <a:pt x="129" y="244"/>
                </a:lnTo>
                <a:lnTo>
                  <a:pt x="117" y="267"/>
                </a:lnTo>
                <a:lnTo>
                  <a:pt x="114" y="265"/>
                </a:lnTo>
                <a:lnTo>
                  <a:pt x="109" y="264"/>
                </a:lnTo>
                <a:lnTo>
                  <a:pt x="101" y="260"/>
                </a:lnTo>
                <a:lnTo>
                  <a:pt x="91" y="255"/>
                </a:lnTo>
                <a:lnTo>
                  <a:pt x="79" y="248"/>
                </a:lnTo>
                <a:lnTo>
                  <a:pt x="66" y="239"/>
                </a:lnTo>
                <a:lnTo>
                  <a:pt x="53" y="229"/>
                </a:lnTo>
                <a:lnTo>
                  <a:pt x="40" y="217"/>
                </a:lnTo>
                <a:lnTo>
                  <a:pt x="27" y="202"/>
                </a:lnTo>
                <a:lnTo>
                  <a:pt x="17" y="186"/>
                </a:lnTo>
                <a:lnTo>
                  <a:pt x="9" y="167"/>
                </a:lnTo>
                <a:lnTo>
                  <a:pt x="2" y="146"/>
                </a:lnTo>
                <a:lnTo>
                  <a:pt x="0" y="121"/>
                </a:lnTo>
                <a:lnTo>
                  <a:pt x="1" y="95"/>
                </a:lnTo>
                <a:lnTo>
                  <a:pt x="8" y="67"/>
                </a:lnTo>
                <a:lnTo>
                  <a:pt x="18" y="34"/>
                </a:lnTo>
                <a:lnTo>
                  <a:pt x="35"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29" name="千图PPT彼岸天：ID 8661124库_任意多边形 28"/>
          <p:cNvSpPr/>
          <p:nvPr>
            <p:custDataLst>
              <p:tags r:id="rId13"/>
            </p:custDataLst>
          </p:nvPr>
        </p:nvSpPr>
        <p:spPr bwMode="auto">
          <a:xfrm>
            <a:off x="2099091" y="2662111"/>
            <a:ext cx="257036" cy="377743"/>
          </a:xfrm>
          <a:custGeom>
            <a:avLst/>
            <a:gdLst>
              <a:gd name="T0" fmla="*/ 150 w 177"/>
              <a:gd name="T1" fmla="*/ 0 h 256"/>
              <a:gd name="T2" fmla="*/ 151 w 177"/>
              <a:gd name="T3" fmla="*/ 3 h 256"/>
              <a:gd name="T4" fmla="*/ 154 w 177"/>
              <a:gd name="T5" fmla="*/ 9 h 256"/>
              <a:gd name="T6" fmla="*/ 157 w 177"/>
              <a:gd name="T7" fmla="*/ 18 h 256"/>
              <a:gd name="T8" fmla="*/ 163 w 177"/>
              <a:gd name="T9" fmla="*/ 31 h 256"/>
              <a:gd name="T10" fmla="*/ 167 w 177"/>
              <a:gd name="T11" fmla="*/ 47 h 256"/>
              <a:gd name="T12" fmla="*/ 172 w 177"/>
              <a:gd name="T13" fmla="*/ 64 h 256"/>
              <a:gd name="T14" fmla="*/ 174 w 177"/>
              <a:gd name="T15" fmla="*/ 82 h 256"/>
              <a:gd name="T16" fmla="*/ 177 w 177"/>
              <a:gd name="T17" fmla="*/ 103 h 256"/>
              <a:gd name="T18" fmla="*/ 177 w 177"/>
              <a:gd name="T19" fmla="*/ 124 h 256"/>
              <a:gd name="T20" fmla="*/ 174 w 177"/>
              <a:gd name="T21" fmla="*/ 144 h 256"/>
              <a:gd name="T22" fmla="*/ 169 w 177"/>
              <a:gd name="T23" fmla="*/ 165 h 256"/>
              <a:gd name="T24" fmla="*/ 159 w 177"/>
              <a:gd name="T25" fmla="*/ 185 h 256"/>
              <a:gd name="T26" fmla="*/ 146 w 177"/>
              <a:gd name="T27" fmla="*/ 203 h 256"/>
              <a:gd name="T28" fmla="*/ 129 w 177"/>
              <a:gd name="T29" fmla="*/ 220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3 w 177"/>
              <a:gd name="T41" fmla="*/ 244 h 256"/>
              <a:gd name="T42" fmla="*/ 76 w 177"/>
              <a:gd name="T43" fmla="*/ 235 h 256"/>
              <a:gd name="T44" fmla="*/ 90 w 177"/>
              <a:gd name="T45" fmla="*/ 224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8 w 177"/>
              <a:gd name="T57" fmla="*/ 156 h 256"/>
              <a:gd name="T58" fmla="*/ 120 w 177"/>
              <a:gd name="T59" fmla="*/ 168 h 256"/>
              <a:gd name="T60" fmla="*/ 109 w 177"/>
              <a:gd name="T61" fmla="*/ 183 h 256"/>
              <a:gd name="T62" fmla="*/ 96 w 177"/>
              <a:gd name="T63" fmla="*/ 199 h 256"/>
              <a:gd name="T64" fmla="*/ 81 w 177"/>
              <a:gd name="T65" fmla="*/ 215 h 256"/>
              <a:gd name="T66" fmla="*/ 63 w 177"/>
              <a:gd name="T67" fmla="*/ 229 h 256"/>
              <a:gd name="T68" fmla="*/ 42 w 177"/>
              <a:gd name="T69" fmla="*/ 240 h 256"/>
              <a:gd name="T70" fmla="*/ 20 w 177"/>
              <a:gd name="T71" fmla="*/ 247 h 256"/>
              <a:gd name="T72" fmla="*/ 18 w 177"/>
              <a:gd name="T73" fmla="*/ 244 h 256"/>
              <a:gd name="T74" fmla="*/ 16 w 177"/>
              <a:gd name="T75" fmla="*/ 239 h 256"/>
              <a:gd name="T76" fmla="*/ 12 w 177"/>
              <a:gd name="T77" fmla="*/ 229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8 h 256"/>
              <a:gd name="T90" fmla="*/ 9 w 177"/>
              <a:gd name="T91" fmla="*/ 107 h 256"/>
              <a:gd name="T92" fmla="*/ 20 w 177"/>
              <a:gd name="T93" fmla="*/ 86 h 256"/>
              <a:gd name="T94" fmla="*/ 35 w 177"/>
              <a:gd name="T95" fmla="*/ 67 h 256"/>
              <a:gd name="T96" fmla="*/ 55 w 177"/>
              <a:gd name="T97" fmla="*/ 47 h 256"/>
              <a:gd name="T98" fmla="*/ 79 w 177"/>
              <a:gd name="T99" fmla="*/ 30 h 256"/>
              <a:gd name="T100" fmla="*/ 112 w 177"/>
              <a:gd name="T101" fmla="*/ 15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4" y="9"/>
                </a:lnTo>
                <a:lnTo>
                  <a:pt x="157" y="18"/>
                </a:lnTo>
                <a:lnTo>
                  <a:pt x="163" y="31"/>
                </a:lnTo>
                <a:lnTo>
                  <a:pt x="167" y="47"/>
                </a:lnTo>
                <a:lnTo>
                  <a:pt x="172" y="64"/>
                </a:lnTo>
                <a:lnTo>
                  <a:pt x="174" y="82"/>
                </a:lnTo>
                <a:lnTo>
                  <a:pt x="177" y="103"/>
                </a:lnTo>
                <a:lnTo>
                  <a:pt x="177" y="124"/>
                </a:lnTo>
                <a:lnTo>
                  <a:pt x="174" y="144"/>
                </a:lnTo>
                <a:lnTo>
                  <a:pt x="169" y="165"/>
                </a:lnTo>
                <a:lnTo>
                  <a:pt x="159" y="185"/>
                </a:lnTo>
                <a:lnTo>
                  <a:pt x="146" y="203"/>
                </a:lnTo>
                <a:lnTo>
                  <a:pt x="129" y="220"/>
                </a:lnTo>
                <a:lnTo>
                  <a:pt x="105" y="235"/>
                </a:lnTo>
                <a:lnTo>
                  <a:pt x="77" y="247"/>
                </a:lnTo>
                <a:lnTo>
                  <a:pt x="42" y="256"/>
                </a:lnTo>
                <a:lnTo>
                  <a:pt x="44" y="255"/>
                </a:lnTo>
                <a:lnTo>
                  <a:pt x="52" y="251"/>
                </a:lnTo>
                <a:lnTo>
                  <a:pt x="63" y="244"/>
                </a:lnTo>
                <a:lnTo>
                  <a:pt x="76" y="235"/>
                </a:lnTo>
                <a:lnTo>
                  <a:pt x="90" y="224"/>
                </a:lnTo>
                <a:lnTo>
                  <a:pt x="104" y="209"/>
                </a:lnTo>
                <a:lnTo>
                  <a:pt x="117" y="191"/>
                </a:lnTo>
                <a:lnTo>
                  <a:pt x="126" y="169"/>
                </a:lnTo>
                <a:lnTo>
                  <a:pt x="133" y="144"/>
                </a:lnTo>
                <a:lnTo>
                  <a:pt x="131" y="148"/>
                </a:lnTo>
                <a:lnTo>
                  <a:pt x="128" y="156"/>
                </a:lnTo>
                <a:lnTo>
                  <a:pt x="120" y="168"/>
                </a:lnTo>
                <a:lnTo>
                  <a:pt x="109" y="183"/>
                </a:lnTo>
                <a:lnTo>
                  <a:pt x="96" y="199"/>
                </a:lnTo>
                <a:lnTo>
                  <a:pt x="81" y="215"/>
                </a:lnTo>
                <a:lnTo>
                  <a:pt x="63" y="229"/>
                </a:lnTo>
                <a:lnTo>
                  <a:pt x="42" y="240"/>
                </a:lnTo>
                <a:lnTo>
                  <a:pt x="20" y="247"/>
                </a:lnTo>
                <a:lnTo>
                  <a:pt x="18" y="244"/>
                </a:lnTo>
                <a:lnTo>
                  <a:pt x="16" y="239"/>
                </a:lnTo>
                <a:lnTo>
                  <a:pt x="12" y="229"/>
                </a:lnTo>
                <a:lnTo>
                  <a:pt x="8" y="217"/>
                </a:lnTo>
                <a:lnTo>
                  <a:pt x="4" y="203"/>
                </a:lnTo>
                <a:lnTo>
                  <a:pt x="1" y="186"/>
                </a:lnTo>
                <a:lnTo>
                  <a:pt x="0" y="168"/>
                </a:lnTo>
                <a:lnTo>
                  <a:pt x="0" y="148"/>
                </a:lnTo>
                <a:lnTo>
                  <a:pt x="4" y="128"/>
                </a:lnTo>
                <a:lnTo>
                  <a:pt x="9" y="107"/>
                </a:lnTo>
                <a:lnTo>
                  <a:pt x="20" y="86"/>
                </a:lnTo>
                <a:lnTo>
                  <a:pt x="35" y="67"/>
                </a:lnTo>
                <a:lnTo>
                  <a:pt x="55" y="47"/>
                </a:lnTo>
                <a:lnTo>
                  <a:pt x="79" y="30"/>
                </a:lnTo>
                <a:lnTo>
                  <a:pt x="112" y="15"/>
                </a:lnTo>
                <a:lnTo>
                  <a:pt x="15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0" name="千图PPT彼岸天：ID 8661124库_任意多边形 29"/>
          <p:cNvSpPr/>
          <p:nvPr>
            <p:custDataLst>
              <p:tags r:id="rId14"/>
            </p:custDataLst>
          </p:nvPr>
        </p:nvSpPr>
        <p:spPr bwMode="auto">
          <a:xfrm>
            <a:off x="2501345" y="2918858"/>
            <a:ext cx="257036" cy="376268"/>
          </a:xfrm>
          <a:custGeom>
            <a:avLst/>
            <a:gdLst>
              <a:gd name="T0" fmla="*/ 149 w 177"/>
              <a:gd name="T1" fmla="*/ 0 h 255"/>
              <a:gd name="T2" fmla="*/ 151 w 177"/>
              <a:gd name="T3" fmla="*/ 2 h 255"/>
              <a:gd name="T4" fmla="*/ 153 w 177"/>
              <a:gd name="T5" fmla="*/ 8 h 255"/>
              <a:gd name="T6" fmla="*/ 157 w 177"/>
              <a:gd name="T7" fmla="*/ 17 h 255"/>
              <a:gd name="T8" fmla="*/ 162 w 177"/>
              <a:gd name="T9" fmla="*/ 30 h 255"/>
              <a:gd name="T10" fmla="*/ 166 w 177"/>
              <a:gd name="T11" fmla="*/ 46 h 255"/>
              <a:gd name="T12" fmla="*/ 170 w 177"/>
              <a:gd name="T13" fmla="*/ 63 h 255"/>
              <a:gd name="T14" fmla="*/ 174 w 177"/>
              <a:gd name="T15" fmla="*/ 82 h 255"/>
              <a:gd name="T16" fmla="*/ 177 w 177"/>
              <a:gd name="T17" fmla="*/ 102 h 255"/>
              <a:gd name="T18" fmla="*/ 177 w 177"/>
              <a:gd name="T19" fmla="*/ 122 h 255"/>
              <a:gd name="T20" fmla="*/ 174 w 177"/>
              <a:gd name="T21" fmla="*/ 143 h 255"/>
              <a:gd name="T22" fmla="*/ 168 w 177"/>
              <a:gd name="T23" fmla="*/ 164 h 255"/>
              <a:gd name="T24" fmla="*/ 159 w 177"/>
              <a:gd name="T25" fmla="*/ 183 h 255"/>
              <a:gd name="T26" fmla="*/ 146 w 177"/>
              <a:gd name="T27" fmla="*/ 203 h 255"/>
              <a:gd name="T28" fmla="*/ 127 w 177"/>
              <a:gd name="T29" fmla="*/ 220 h 255"/>
              <a:gd name="T30" fmla="*/ 105 w 177"/>
              <a:gd name="T31" fmla="*/ 234 h 255"/>
              <a:gd name="T32" fmla="*/ 77 w 177"/>
              <a:gd name="T33" fmla="*/ 246 h 255"/>
              <a:gd name="T34" fmla="*/ 42 w 177"/>
              <a:gd name="T35" fmla="*/ 255 h 255"/>
              <a:gd name="T36" fmla="*/ 44 w 177"/>
              <a:gd name="T37" fmla="*/ 253 h 255"/>
              <a:gd name="T38" fmla="*/ 51 w 177"/>
              <a:gd name="T39" fmla="*/ 250 h 255"/>
              <a:gd name="T40" fmla="*/ 62 w 177"/>
              <a:gd name="T41" fmla="*/ 244 h 255"/>
              <a:gd name="T42" fmla="*/ 75 w 177"/>
              <a:gd name="T43" fmla="*/ 235 h 255"/>
              <a:gd name="T44" fmla="*/ 90 w 177"/>
              <a:gd name="T45" fmla="*/ 222 h 255"/>
              <a:gd name="T46" fmla="*/ 104 w 177"/>
              <a:gd name="T47" fmla="*/ 208 h 255"/>
              <a:gd name="T48" fmla="*/ 116 w 177"/>
              <a:gd name="T49" fmla="*/ 190 h 255"/>
              <a:gd name="T50" fmla="*/ 126 w 177"/>
              <a:gd name="T51" fmla="*/ 169 h 255"/>
              <a:gd name="T52" fmla="*/ 133 w 177"/>
              <a:gd name="T53" fmla="*/ 143 h 255"/>
              <a:gd name="T54" fmla="*/ 131 w 177"/>
              <a:gd name="T55" fmla="*/ 147 h 255"/>
              <a:gd name="T56" fmla="*/ 127 w 177"/>
              <a:gd name="T57" fmla="*/ 155 h 255"/>
              <a:gd name="T58" fmla="*/ 120 w 177"/>
              <a:gd name="T59" fmla="*/ 168 h 255"/>
              <a:gd name="T60" fmla="*/ 109 w 177"/>
              <a:gd name="T61" fmla="*/ 182 h 255"/>
              <a:gd name="T62" fmla="*/ 96 w 177"/>
              <a:gd name="T63" fmla="*/ 198 h 255"/>
              <a:gd name="T64" fmla="*/ 81 w 177"/>
              <a:gd name="T65" fmla="*/ 213 h 255"/>
              <a:gd name="T66" fmla="*/ 62 w 177"/>
              <a:gd name="T67" fmla="*/ 227 h 255"/>
              <a:gd name="T68" fmla="*/ 42 w 177"/>
              <a:gd name="T69" fmla="*/ 239 h 255"/>
              <a:gd name="T70" fmla="*/ 18 w 177"/>
              <a:gd name="T71" fmla="*/ 246 h 255"/>
              <a:gd name="T72" fmla="*/ 18 w 177"/>
              <a:gd name="T73" fmla="*/ 243 h 255"/>
              <a:gd name="T74" fmla="*/ 16 w 177"/>
              <a:gd name="T75" fmla="*/ 238 h 255"/>
              <a:gd name="T76" fmla="*/ 12 w 177"/>
              <a:gd name="T77" fmla="*/ 229 h 255"/>
              <a:gd name="T78" fmla="*/ 8 w 177"/>
              <a:gd name="T79" fmla="*/ 216 h 255"/>
              <a:gd name="T80" fmla="*/ 4 w 177"/>
              <a:gd name="T81" fmla="*/ 201 h 255"/>
              <a:gd name="T82" fmla="*/ 1 w 177"/>
              <a:gd name="T83" fmla="*/ 185 h 255"/>
              <a:gd name="T84" fmla="*/ 0 w 177"/>
              <a:gd name="T85" fmla="*/ 166 h 255"/>
              <a:gd name="T86" fmla="*/ 0 w 177"/>
              <a:gd name="T87" fmla="*/ 147 h 255"/>
              <a:gd name="T88" fmla="*/ 3 w 177"/>
              <a:gd name="T89" fmla="*/ 126 h 255"/>
              <a:gd name="T90" fmla="*/ 9 w 177"/>
              <a:gd name="T91" fmla="*/ 105 h 255"/>
              <a:gd name="T92" fmla="*/ 19 w 177"/>
              <a:gd name="T93" fmla="*/ 86 h 255"/>
              <a:gd name="T94" fmla="*/ 34 w 177"/>
              <a:gd name="T95" fmla="*/ 65 h 255"/>
              <a:gd name="T96" fmla="*/ 55 w 177"/>
              <a:gd name="T97" fmla="*/ 47 h 255"/>
              <a:gd name="T98" fmla="*/ 79 w 177"/>
              <a:gd name="T99" fmla="*/ 29 h 255"/>
              <a:gd name="T100" fmla="*/ 110 w 177"/>
              <a:gd name="T101" fmla="*/ 13 h 255"/>
              <a:gd name="T102" fmla="*/ 149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49" y="0"/>
                </a:moveTo>
                <a:lnTo>
                  <a:pt x="151" y="2"/>
                </a:lnTo>
                <a:lnTo>
                  <a:pt x="153" y="8"/>
                </a:lnTo>
                <a:lnTo>
                  <a:pt x="157" y="17"/>
                </a:lnTo>
                <a:lnTo>
                  <a:pt x="162" y="30"/>
                </a:lnTo>
                <a:lnTo>
                  <a:pt x="166" y="46"/>
                </a:lnTo>
                <a:lnTo>
                  <a:pt x="170" y="63"/>
                </a:lnTo>
                <a:lnTo>
                  <a:pt x="174" y="82"/>
                </a:lnTo>
                <a:lnTo>
                  <a:pt x="177" y="102"/>
                </a:lnTo>
                <a:lnTo>
                  <a:pt x="177" y="122"/>
                </a:lnTo>
                <a:lnTo>
                  <a:pt x="174" y="143"/>
                </a:lnTo>
                <a:lnTo>
                  <a:pt x="168" y="164"/>
                </a:lnTo>
                <a:lnTo>
                  <a:pt x="159" y="183"/>
                </a:lnTo>
                <a:lnTo>
                  <a:pt x="146" y="203"/>
                </a:lnTo>
                <a:lnTo>
                  <a:pt x="127" y="220"/>
                </a:lnTo>
                <a:lnTo>
                  <a:pt x="105" y="234"/>
                </a:lnTo>
                <a:lnTo>
                  <a:pt x="77" y="246"/>
                </a:lnTo>
                <a:lnTo>
                  <a:pt x="42" y="255"/>
                </a:lnTo>
                <a:lnTo>
                  <a:pt x="44" y="253"/>
                </a:lnTo>
                <a:lnTo>
                  <a:pt x="51" y="250"/>
                </a:lnTo>
                <a:lnTo>
                  <a:pt x="62" y="244"/>
                </a:lnTo>
                <a:lnTo>
                  <a:pt x="75" y="235"/>
                </a:lnTo>
                <a:lnTo>
                  <a:pt x="90" y="222"/>
                </a:lnTo>
                <a:lnTo>
                  <a:pt x="104" y="208"/>
                </a:lnTo>
                <a:lnTo>
                  <a:pt x="116" y="190"/>
                </a:lnTo>
                <a:lnTo>
                  <a:pt x="126" y="169"/>
                </a:lnTo>
                <a:lnTo>
                  <a:pt x="133" y="143"/>
                </a:lnTo>
                <a:lnTo>
                  <a:pt x="131" y="147"/>
                </a:lnTo>
                <a:lnTo>
                  <a:pt x="127" y="155"/>
                </a:lnTo>
                <a:lnTo>
                  <a:pt x="120" y="168"/>
                </a:lnTo>
                <a:lnTo>
                  <a:pt x="109" y="182"/>
                </a:lnTo>
                <a:lnTo>
                  <a:pt x="96" y="198"/>
                </a:lnTo>
                <a:lnTo>
                  <a:pt x="81" y="213"/>
                </a:lnTo>
                <a:lnTo>
                  <a:pt x="62" y="227"/>
                </a:lnTo>
                <a:lnTo>
                  <a:pt x="42" y="239"/>
                </a:lnTo>
                <a:lnTo>
                  <a:pt x="18" y="246"/>
                </a:lnTo>
                <a:lnTo>
                  <a:pt x="18" y="243"/>
                </a:lnTo>
                <a:lnTo>
                  <a:pt x="16" y="238"/>
                </a:lnTo>
                <a:lnTo>
                  <a:pt x="12" y="229"/>
                </a:lnTo>
                <a:lnTo>
                  <a:pt x="8" y="216"/>
                </a:lnTo>
                <a:lnTo>
                  <a:pt x="4" y="201"/>
                </a:lnTo>
                <a:lnTo>
                  <a:pt x="1" y="185"/>
                </a:lnTo>
                <a:lnTo>
                  <a:pt x="0" y="166"/>
                </a:lnTo>
                <a:lnTo>
                  <a:pt x="0" y="147"/>
                </a:lnTo>
                <a:lnTo>
                  <a:pt x="3" y="126"/>
                </a:lnTo>
                <a:lnTo>
                  <a:pt x="9" y="105"/>
                </a:lnTo>
                <a:lnTo>
                  <a:pt x="19" y="86"/>
                </a:lnTo>
                <a:lnTo>
                  <a:pt x="34" y="65"/>
                </a:lnTo>
                <a:lnTo>
                  <a:pt x="55" y="47"/>
                </a:lnTo>
                <a:lnTo>
                  <a:pt x="79" y="29"/>
                </a:lnTo>
                <a:lnTo>
                  <a:pt x="110" y="13"/>
                </a:lnTo>
                <a:lnTo>
                  <a:pt x="149"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31" name="千图PPT彼岸天：ID 8661124库_任意多边形 30"/>
          <p:cNvSpPr/>
          <p:nvPr>
            <p:custDataLst>
              <p:tags r:id="rId15"/>
            </p:custDataLst>
          </p:nvPr>
        </p:nvSpPr>
        <p:spPr bwMode="auto">
          <a:xfrm>
            <a:off x="2858582" y="2465861"/>
            <a:ext cx="255584" cy="392499"/>
          </a:xfrm>
          <a:custGeom>
            <a:avLst/>
            <a:gdLst>
              <a:gd name="T0" fmla="*/ 35 w 176"/>
              <a:gd name="T1" fmla="*/ 0 h 266"/>
              <a:gd name="T2" fmla="*/ 37 w 176"/>
              <a:gd name="T3" fmla="*/ 1 h 266"/>
              <a:gd name="T4" fmla="*/ 44 w 176"/>
              <a:gd name="T5" fmla="*/ 4 h 266"/>
              <a:gd name="T6" fmla="*/ 53 w 176"/>
              <a:gd name="T7" fmla="*/ 7 h 266"/>
              <a:gd name="T8" fmla="*/ 66 w 176"/>
              <a:gd name="T9" fmla="*/ 13 h 266"/>
              <a:gd name="T10" fmla="*/ 80 w 176"/>
              <a:gd name="T11" fmla="*/ 20 h 266"/>
              <a:gd name="T12" fmla="*/ 95 w 176"/>
              <a:gd name="T13" fmla="*/ 29 h 266"/>
              <a:gd name="T14" fmla="*/ 110 w 176"/>
              <a:gd name="T15" fmla="*/ 40 h 266"/>
              <a:gd name="T16" fmla="*/ 126 w 176"/>
              <a:gd name="T17" fmla="*/ 53 h 266"/>
              <a:gd name="T18" fmla="*/ 141 w 176"/>
              <a:gd name="T19" fmla="*/ 68 h 266"/>
              <a:gd name="T20" fmla="*/ 154 w 176"/>
              <a:gd name="T21" fmla="*/ 84 h 266"/>
              <a:gd name="T22" fmla="*/ 165 w 176"/>
              <a:gd name="T23" fmla="*/ 103 h 266"/>
              <a:gd name="T24" fmla="*/ 173 w 176"/>
              <a:gd name="T25" fmla="*/ 123 h 266"/>
              <a:gd name="T26" fmla="*/ 176 w 176"/>
              <a:gd name="T27" fmla="*/ 146 h 266"/>
              <a:gd name="T28" fmla="*/ 175 w 176"/>
              <a:gd name="T29" fmla="*/ 171 h 266"/>
              <a:gd name="T30" fmla="*/ 170 w 176"/>
              <a:gd name="T31" fmla="*/ 197 h 266"/>
              <a:gd name="T32" fmla="*/ 158 w 176"/>
              <a:gd name="T33" fmla="*/ 225 h 266"/>
              <a:gd name="T34" fmla="*/ 140 w 176"/>
              <a:gd name="T35" fmla="*/ 257 h 266"/>
              <a:gd name="T36" fmla="*/ 140 w 176"/>
              <a:gd name="T37" fmla="*/ 254 h 266"/>
              <a:gd name="T38" fmla="*/ 143 w 176"/>
              <a:gd name="T39" fmla="*/ 246 h 266"/>
              <a:gd name="T40" fmla="*/ 147 w 176"/>
              <a:gd name="T41" fmla="*/ 235 h 266"/>
              <a:gd name="T42" fmla="*/ 149 w 176"/>
              <a:gd name="T43" fmla="*/ 219 h 266"/>
              <a:gd name="T44" fmla="*/ 150 w 176"/>
              <a:gd name="T45" fmla="*/ 201 h 266"/>
              <a:gd name="T46" fmla="*/ 150 w 176"/>
              <a:gd name="T47" fmla="*/ 180 h 266"/>
              <a:gd name="T48" fmla="*/ 147 w 176"/>
              <a:gd name="T49" fmla="*/ 158 h 266"/>
              <a:gd name="T50" fmla="*/ 139 w 176"/>
              <a:gd name="T51" fmla="*/ 136 h 266"/>
              <a:gd name="T52" fmla="*/ 126 w 176"/>
              <a:gd name="T53" fmla="*/ 114 h 266"/>
              <a:gd name="T54" fmla="*/ 127 w 176"/>
              <a:gd name="T55" fmla="*/ 116 h 266"/>
              <a:gd name="T56" fmla="*/ 130 w 176"/>
              <a:gd name="T57" fmla="*/ 126 h 266"/>
              <a:gd name="T58" fmla="*/ 132 w 176"/>
              <a:gd name="T59" fmla="*/ 140 h 266"/>
              <a:gd name="T60" fmla="*/ 136 w 176"/>
              <a:gd name="T61" fmla="*/ 158 h 266"/>
              <a:gd name="T62" fmla="*/ 137 w 176"/>
              <a:gd name="T63" fmla="*/ 177 h 266"/>
              <a:gd name="T64" fmla="*/ 137 w 176"/>
              <a:gd name="T65" fmla="*/ 200 h 266"/>
              <a:gd name="T66" fmla="*/ 135 w 176"/>
              <a:gd name="T67" fmla="*/ 223 h 266"/>
              <a:gd name="T68" fmla="*/ 128 w 176"/>
              <a:gd name="T69" fmla="*/ 245 h 266"/>
              <a:gd name="T70" fmla="*/ 117 w 176"/>
              <a:gd name="T71" fmla="*/ 266 h 266"/>
              <a:gd name="T72" fmla="*/ 115 w 176"/>
              <a:gd name="T73" fmla="*/ 266 h 266"/>
              <a:gd name="T74" fmla="*/ 109 w 176"/>
              <a:gd name="T75" fmla="*/ 263 h 266"/>
              <a:gd name="T76" fmla="*/ 101 w 176"/>
              <a:gd name="T77" fmla="*/ 261 h 266"/>
              <a:gd name="T78" fmla="*/ 91 w 176"/>
              <a:gd name="T79" fmla="*/ 255 h 266"/>
              <a:gd name="T80" fmla="*/ 79 w 176"/>
              <a:gd name="T81" fmla="*/ 248 h 266"/>
              <a:gd name="T82" fmla="*/ 66 w 176"/>
              <a:gd name="T83" fmla="*/ 240 h 266"/>
              <a:gd name="T84" fmla="*/ 53 w 176"/>
              <a:gd name="T85" fmla="*/ 229 h 266"/>
              <a:gd name="T86" fmla="*/ 40 w 176"/>
              <a:gd name="T87" fmla="*/ 216 h 266"/>
              <a:gd name="T88" fmla="*/ 28 w 176"/>
              <a:gd name="T89" fmla="*/ 202 h 266"/>
              <a:gd name="T90" fmla="*/ 17 w 176"/>
              <a:gd name="T91" fmla="*/ 185 h 266"/>
              <a:gd name="T92" fmla="*/ 9 w 176"/>
              <a:gd name="T93" fmla="*/ 167 h 266"/>
              <a:gd name="T94" fmla="*/ 2 w 176"/>
              <a:gd name="T95" fmla="*/ 145 h 266"/>
              <a:gd name="T96" fmla="*/ 0 w 176"/>
              <a:gd name="T97" fmla="*/ 122 h 266"/>
              <a:gd name="T98" fmla="*/ 1 w 176"/>
              <a:gd name="T99" fmla="*/ 96 h 266"/>
              <a:gd name="T100" fmla="*/ 7 w 176"/>
              <a:gd name="T101" fmla="*/ 66 h 266"/>
              <a:gd name="T102" fmla="*/ 18 w 176"/>
              <a:gd name="T103" fmla="*/ 35 h 266"/>
              <a:gd name="T104" fmla="*/ 35 w 176"/>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66">
                <a:moveTo>
                  <a:pt x="35" y="0"/>
                </a:moveTo>
                <a:lnTo>
                  <a:pt x="37" y="1"/>
                </a:lnTo>
                <a:lnTo>
                  <a:pt x="44" y="4"/>
                </a:lnTo>
                <a:lnTo>
                  <a:pt x="53" y="7"/>
                </a:lnTo>
                <a:lnTo>
                  <a:pt x="66" y="13"/>
                </a:lnTo>
                <a:lnTo>
                  <a:pt x="80" y="20"/>
                </a:lnTo>
                <a:lnTo>
                  <a:pt x="95" y="29"/>
                </a:lnTo>
                <a:lnTo>
                  <a:pt x="110" y="40"/>
                </a:lnTo>
                <a:lnTo>
                  <a:pt x="126" y="53"/>
                </a:lnTo>
                <a:lnTo>
                  <a:pt x="141" y="68"/>
                </a:lnTo>
                <a:lnTo>
                  <a:pt x="154" y="84"/>
                </a:lnTo>
                <a:lnTo>
                  <a:pt x="165" y="103"/>
                </a:lnTo>
                <a:lnTo>
                  <a:pt x="173" y="123"/>
                </a:lnTo>
                <a:lnTo>
                  <a:pt x="176" y="146"/>
                </a:lnTo>
                <a:lnTo>
                  <a:pt x="175" y="171"/>
                </a:lnTo>
                <a:lnTo>
                  <a:pt x="170" y="197"/>
                </a:lnTo>
                <a:lnTo>
                  <a:pt x="158" y="225"/>
                </a:lnTo>
                <a:lnTo>
                  <a:pt x="140" y="257"/>
                </a:lnTo>
                <a:lnTo>
                  <a:pt x="140" y="254"/>
                </a:lnTo>
                <a:lnTo>
                  <a:pt x="143" y="246"/>
                </a:lnTo>
                <a:lnTo>
                  <a:pt x="147" y="235"/>
                </a:lnTo>
                <a:lnTo>
                  <a:pt x="149" y="219"/>
                </a:lnTo>
                <a:lnTo>
                  <a:pt x="150" y="201"/>
                </a:lnTo>
                <a:lnTo>
                  <a:pt x="150" y="180"/>
                </a:lnTo>
                <a:lnTo>
                  <a:pt x="147" y="158"/>
                </a:lnTo>
                <a:lnTo>
                  <a:pt x="139" y="136"/>
                </a:lnTo>
                <a:lnTo>
                  <a:pt x="126" y="114"/>
                </a:lnTo>
                <a:lnTo>
                  <a:pt x="127" y="116"/>
                </a:lnTo>
                <a:lnTo>
                  <a:pt x="130" y="126"/>
                </a:lnTo>
                <a:lnTo>
                  <a:pt x="132" y="140"/>
                </a:lnTo>
                <a:lnTo>
                  <a:pt x="136" y="158"/>
                </a:lnTo>
                <a:lnTo>
                  <a:pt x="137" y="177"/>
                </a:lnTo>
                <a:lnTo>
                  <a:pt x="137" y="200"/>
                </a:lnTo>
                <a:lnTo>
                  <a:pt x="135" y="223"/>
                </a:lnTo>
                <a:lnTo>
                  <a:pt x="128" y="245"/>
                </a:lnTo>
                <a:lnTo>
                  <a:pt x="117" y="266"/>
                </a:lnTo>
                <a:lnTo>
                  <a:pt x="115" y="266"/>
                </a:lnTo>
                <a:lnTo>
                  <a:pt x="109" y="263"/>
                </a:lnTo>
                <a:lnTo>
                  <a:pt x="101" y="261"/>
                </a:lnTo>
                <a:lnTo>
                  <a:pt x="91" y="255"/>
                </a:lnTo>
                <a:lnTo>
                  <a:pt x="79" y="248"/>
                </a:lnTo>
                <a:lnTo>
                  <a:pt x="66" y="240"/>
                </a:lnTo>
                <a:lnTo>
                  <a:pt x="53" y="229"/>
                </a:lnTo>
                <a:lnTo>
                  <a:pt x="40" y="216"/>
                </a:lnTo>
                <a:lnTo>
                  <a:pt x="28" y="202"/>
                </a:lnTo>
                <a:lnTo>
                  <a:pt x="17" y="185"/>
                </a:lnTo>
                <a:lnTo>
                  <a:pt x="9" y="167"/>
                </a:lnTo>
                <a:lnTo>
                  <a:pt x="2" y="145"/>
                </a:lnTo>
                <a:lnTo>
                  <a:pt x="0" y="122"/>
                </a:lnTo>
                <a:lnTo>
                  <a:pt x="1" y="96"/>
                </a:lnTo>
                <a:lnTo>
                  <a:pt x="7" y="66"/>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2" name="千图PPT彼岸天：ID 8661124库_任意多边形 31"/>
          <p:cNvSpPr/>
          <p:nvPr>
            <p:custDataLst>
              <p:tags r:id="rId16"/>
            </p:custDataLst>
          </p:nvPr>
        </p:nvSpPr>
        <p:spPr bwMode="auto">
          <a:xfrm>
            <a:off x="2783068" y="3178557"/>
            <a:ext cx="254132" cy="393975"/>
          </a:xfrm>
          <a:custGeom>
            <a:avLst/>
            <a:gdLst>
              <a:gd name="T0" fmla="*/ 35 w 175"/>
              <a:gd name="T1" fmla="*/ 0 h 267"/>
              <a:gd name="T2" fmla="*/ 36 w 175"/>
              <a:gd name="T3" fmla="*/ 1 h 267"/>
              <a:gd name="T4" fmla="*/ 43 w 175"/>
              <a:gd name="T5" fmla="*/ 3 h 267"/>
              <a:gd name="T6" fmla="*/ 53 w 175"/>
              <a:gd name="T7" fmla="*/ 7 h 267"/>
              <a:gd name="T8" fmla="*/ 65 w 175"/>
              <a:gd name="T9" fmla="*/ 13 h 267"/>
              <a:gd name="T10" fmla="*/ 79 w 175"/>
              <a:gd name="T11" fmla="*/ 20 h 267"/>
              <a:gd name="T12" fmla="*/ 95 w 175"/>
              <a:gd name="T13" fmla="*/ 29 h 267"/>
              <a:gd name="T14" fmla="*/ 110 w 175"/>
              <a:gd name="T15" fmla="*/ 41 h 267"/>
              <a:gd name="T16" fmla="*/ 126 w 175"/>
              <a:gd name="T17" fmla="*/ 53 h 267"/>
              <a:gd name="T18" fmla="*/ 140 w 175"/>
              <a:gd name="T19" fmla="*/ 68 h 267"/>
              <a:gd name="T20" fmla="*/ 153 w 175"/>
              <a:gd name="T21" fmla="*/ 84 h 267"/>
              <a:gd name="T22" fmla="*/ 163 w 175"/>
              <a:gd name="T23" fmla="*/ 103 h 267"/>
              <a:gd name="T24" fmla="*/ 171 w 175"/>
              <a:gd name="T25" fmla="*/ 123 h 267"/>
              <a:gd name="T26" fmla="*/ 175 w 175"/>
              <a:gd name="T27" fmla="*/ 146 h 267"/>
              <a:gd name="T28" fmla="*/ 174 w 175"/>
              <a:gd name="T29" fmla="*/ 171 h 267"/>
              <a:gd name="T30" fmla="*/ 169 w 175"/>
              <a:gd name="T31" fmla="*/ 197 h 267"/>
              <a:gd name="T32" fmla="*/ 157 w 175"/>
              <a:gd name="T33" fmla="*/ 225 h 267"/>
              <a:gd name="T34" fmla="*/ 139 w 175"/>
              <a:gd name="T35" fmla="*/ 257 h 267"/>
              <a:gd name="T36" fmla="*/ 140 w 175"/>
              <a:gd name="T37" fmla="*/ 254 h 267"/>
              <a:gd name="T38" fmla="*/ 143 w 175"/>
              <a:gd name="T39" fmla="*/ 246 h 267"/>
              <a:gd name="T40" fmla="*/ 145 w 175"/>
              <a:gd name="T41" fmla="*/ 235 h 267"/>
              <a:gd name="T42" fmla="*/ 148 w 175"/>
              <a:gd name="T43" fmla="*/ 219 h 267"/>
              <a:gd name="T44" fmla="*/ 150 w 175"/>
              <a:gd name="T45" fmla="*/ 201 h 267"/>
              <a:gd name="T46" fmla="*/ 149 w 175"/>
              <a:gd name="T47" fmla="*/ 180 h 267"/>
              <a:gd name="T48" fmla="*/ 145 w 175"/>
              <a:gd name="T49" fmla="*/ 158 h 267"/>
              <a:gd name="T50" fmla="*/ 137 w 175"/>
              <a:gd name="T51" fmla="*/ 136 h 267"/>
              <a:gd name="T52" fmla="*/ 124 w 175"/>
              <a:gd name="T53" fmla="*/ 114 h 267"/>
              <a:gd name="T54" fmla="*/ 126 w 175"/>
              <a:gd name="T55" fmla="*/ 116 h 267"/>
              <a:gd name="T56" fmla="*/ 128 w 175"/>
              <a:gd name="T57" fmla="*/ 125 h 267"/>
              <a:gd name="T58" fmla="*/ 132 w 175"/>
              <a:gd name="T59" fmla="*/ 140 h 267"/>
              <a:gd name="T60" fmla="*/ 135 w 175"/>
              <a:gd name="T61" fmla="*/ 158 h 267"/>
              <a:gd name="T62" fmla="*/ 137 w 175"/>
              <a:gd name="T63" fmla="*/ 177 h 267"/>
              <a:gd name="T64" fmla="*/ 137 w 175"/>
              <a:gd name="T65" fmla="*/ 199 h 267"/>
              <a:gd name="T66" fmla="*/ 134 w 175"/>
              <a:gd name="T67" fmla="*/ 223 h 267"/>
              <a:gd name="T68" fmla="*/ 127 w 175"/>
              <a:gd name="T69" fmla="*/ 245 h 267"/>
              <a:gd name="T70" fmla="*/ 115 w 175"/>
              <a:gd name="T71" fmla="*/ 267 h 267"/>
              <a:gd name="T72" fmla="*/ 114 w 175"/>
              <a:gd name="T73" fmla="*/ 266 h 267"/>
              <a:gd name="T74" fmla="*/ 109 w 175"/>
              <a:gd name="T75" fmla="*/ 263 h 267"/>
              <a:gd name="T76" fmla="*/ 101 w 175"/>
              <a:gd name="T77" fmla="*/ 260 h 267"/>
              <a:gd name="T78" fmla="*/ 91 w 175"/>
              <a:gd name="T79" fmla="*/ 255 h 267"/>
              <a:gd name="T80" fmla="*/ 78 w 175"/>
              <a:gd name="T81" fmla="*/ 249 h 267"/>
              <a:gd name="T82" fmla="*/ 65 w 175"/>
              <a:gd name="T83" fmla="*/ 240 h 267"/>
              <a:gd name="T84" fmla="*/ 52 w 175"/>
              <a:gd name="T85" fmla="*/ 229 h 267"/>
              <a:gd name="T86" fmla="*/ 39 w 175"/>
              <a:gd name="T87" fmla="*/ 216 h 267"/>
              <a:gd name="T88" fmla="*/ 27 w 175"/>
              <a:gd name="T89" fmla="*/ 202 h 267"/>
              <a:gd name="T90" fmla="*/ 17 w 175"/>
              <a:gd name="T91" fmla="*/ 185 h 267"/>
              <a:gd name="T92" fmla="*/ 7 w 175"/>
              <a:gd name="T93" fmla="*/ 167 h 267"/>
              <a:gd name="T94" fmla="*/ 2 w 175"/>
              <a:gd name="T95" fmla="*/ 145 h 267"/>
              <a:gd name="T96" fmla="*/ 0 w 175"/>
              <a:gd name="T97" fmla="*/ 122 h 267"/>
              <a:gd name="T98" fmla="*/ 1 w 175"/>
              <a:gd name="T99" fmla="*/ 96 h 267"/>
              <a:gd name="T100" fmla="*/ 6 w 175"/>
              <a:gd name="T101" fmla="*/ 67 h 267"/>
              <a:gd name="T102" fmla="*/ 18 w 175"/>
              <a:gd name="T103" fmla="*/ 35 h 267"/>
              <a:gd name="T104" fmla="*/ 35 w 175"/>
              <a:gd name="T10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7">
                <a:moveTo>
                  <a:pt x="35" y="0"/>
                </a:moveTo>
                <a:lnTo>
                  <a:pt x="36" y="1"/>
                </a:lnTo>
                <a:lnTo>
                  <a:pt x="43" y="3"/>
                </a:lnTo>
                <a:lnTo>
                  <a:pt x="53" y="7"/>
                </a:lnTo>
                <a:lnTo>
                  <a:pt x="65" y="13"/>
                </a:lnTo>
                <a:lnTo>
                  <a:pt x="79" y="20"/>
                </a:lnTo>
                <a:lnTo>
                  <a:pt x="95" y="29"/>
                </a:lnTo>
                <a:lnTo>
                  <a:pt x="110" y="41"/>
                </a:lnTo>
                <a:lnTo>
                  <a:pt x="126" y="53"/>
                </a:lnTo>
                <a:lnTo>
                  <a:pt x="140" y="68"/>
                </a:lnTo>
                <a:lnTo>
                  <a:pt x="153" y="84"/>
                </a:lnTo>
                <a:lnTo>
                  <a:pt x="163" y="103"/>
                </a:lnTo>
                <a:lnTo>
                  <a:pt x="171" y="123"/>
                </a:lnTo>
                <a:lnTo>
                  <a:pt x="175" y="146"/>
                </a:lnTo>
                <a:lnTo>
                  <a:pt x="174" y="171"/>
                </a:lnTo>
                <a:lnTo>
                  <a:pt x="169" y="197"/>
                </a:lnTo>
                <a:lnTo>
                  <a:pt x="157" y="225"/>
                </a:lnTo>
                <a:lnTo>
                  <a:pt x="139" y="257"/>
                </a:lnTo>
                <a:lnTo>
                  <a:pt x="140" y="254"/>
                </a:lnTo>
                <a:lnTo>
                  <a:pt x="143" y="246"/>
                </a:lnTo>
                <a:lnTo>
                  <a:pt x="145" y="235"/>
                </a:lnTo>
                <a:lnTo>
                  <a:pt x="148" y="219"/>
                </a:lnTo>
                <a:lnTo>
                  <a:pt x="150" y="201"/>
                </a:lnTo>
                <a:lnTo>
                  <a:pt x="149" y="180"/>
                </a:lnTo>
                <a:lnTo>
                  <a:pt x="145" y="158"/>
                </a:lnTo>
                <a:lnTo>
                  <a:pt x="137" y="136"/>
                </a:lnTo>
                <a:lnTo>
                  <a:pt x="124" y="114"/>
                </a:lnTo>
                <a:lnTo>
                  <a:pt x="126" y="116"/>
                </a:lnTo>
                <a:lnTo>
                  <a:pt x="128" y="125"/>
                </a:lnTo>
                <a:lnTo>
                  <a:pt x="132" y="140"/>
                </a:lnTo>
                <a:lnTo>
                  <a:pt x="135" y="158"/>
                </a:lnTo>
                <a:lnTo>
                  <a:pt x="137" y="177"/>
                </a:lnTo>
                <a:lnTo>
                  <a:pt x="137" y="199"/>
                </a:lnTo>
                <a:lnTo>
                  <a:pt x="134" y="223"/>
                </a:lnTo>
                <a:lnTo>
                  <a:pt x="127" y="245"/>
                </a:lnTo>
                <a:lnTo>
                  <a:pt x="115" y="267"/>
                </a:lnTo>
                <a:lnTo>
                  <a:pt x="114" y="266"/>
                </a:lnTo>
                <a:lnTo>
                  <a:pt x="109" y="263"/>
                </a:lnTo>
                <a:lnTo>
                  <a:pt x="101" y="260"/>
                </a:lnTo>
                <a:lnTo>
                  <a:pt x="91" y="255"/>
                </a:lnTo>
                <a:lnTo>
                  <a:pt x="78" y="249"/>
                </a:lnTo>
                <a:lnTo>
                  <a:pt x="65" y="240"/>
                </a:lnTo>
                <a:lnTo>
                  <a:pt x="52" y="229"/>
                </a:lnTo>
                <a:lnTo>
                  <a:pt x="39" y="216"/>
                </a:lnTo>
                <a:lnTo>
                  <a:pt x="27" y="202"/>
                </a:lnTo>
                <a:lnTo>
                  <a:pt x="17" y="185"/>
                </a:lnTo>
                <a:lnTo>
                  <a:pt x="7" y="167"/>
                </a:lnTo>
                <a:lnTo>
                  <a:pt x="2" y="145"/>
                </a:lnTo>
                <a:lnTo>
                  <a:pt x="0" y="122"/>
                </a:lnTo>
                <a:lnTo>
                  <a:pt x="1" y="96"/>
                </a:lnTo>
                <a:lnTo>
                  <a:pt x="6" y="67"/>
                </a:lnTo>
                <a:lnTo>
                  <a:pt x="18" y="35"/>
                </a:lnTo>
                <a:lnTo>
                  <a:pt x="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3" name="千图PPT彼岸天：ID 8661124库_任意多边形 32"/>
          <p:cNvSpPr/>
          <p:nvPr>
            <p:custDataLst>
              <p:tags r:id="rId17"/>
            </p:custDataLst>
          </p:nvPr>
        </p:nvSpPr>
        <p:spPr bwMode="auto">
          <a:xfrm>
            <a:off x="3339253" y="2378803"/>
            <a:ext cx="257036" cy="377743"/>
          </a:xfrm>
          <a:custGeom>
            <a:avLst/>
            <a:gdLst>
              <a:gd name="T0" fmla="*/ 150 w 177"/>
              <a:gd name="T1" fmla="*/ 0 h 256"/>
              <a:gd name="T2" fmla="*/ 151 w 177"/>
              <a:gd name="T3" fmla="*/ 3 h 256"/>
              <a:gd name="T4" fmla="*/ 153 w 177"/>
              <a:gd name="T5" fmla="*/ 8 h 256"/>
              <a:gd name="T6" fmla="*/ 157 w 177"/>
              <a:gd name="T7" fmla="*/ 18 h 256"/>
              <a:gd name="T8" fmla="*/ 163 w 177"/>
              <a:gd name="T9" fmla="*/ 30 h 256"/>
              <a:gd name="T10" fmla="*/ 168 w 177"/>
              <a:gd name="T11" fmla="*/ 46 h 256"/>
              <a:gd name="T12" fmla="*/ 172 w 177"/>
              <a:gd name="T13" fmla="*/ 63 h 256"/>
              <a:gd name="T14" fmla="*/ 174 w 177"/>
              <a:gd name="T15" fmla="*/ 82 h 256"/>
              <a:gd name="T16" fmla="*/ 177 w 177"/>
              <a:gd name="T17" fmla="*/ 101 h 256"/>
              <a:gd name="T18" fmla="*/ 177 w 177"/>
              <a:gd name="T19" fmla="*/ 122 h 256"/>
              <a:gd name="T20" fmla="*/ 174 w 177"/>
              <a:gd name="T21" fmla="*/ 143 h 256"/>
              <a:gd name="T22" fmla="*/ 169 w 177"/>
              <a:gd name="T23" fmla="*/ 164 h 256"/>
              <a:gd name="T24" fmla="*/ 160 w 177"/>
              <a:gd name="T25" fmla="*/ 183 h 256"/>
              <a:gd name="T26" fmla="*/ 147 w 177"/>
              <a:gd name="T27" fmla="*/ 203 h 256"/>
              <a:gd name="T28" fmla="*/ 129 w 177"/>
              <a:gd name="T29" fmla="*/ 220 h 256"/>
              <a:gd name="T30" fmla="*/ 105 w 177"/>
              <a:gd name="T31" fmla="*/ 234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8 h 256"/>
              <a:gd name="T48" fmla="*/ 117 w 177"/>
              <a:gd name="T49" fmla="*/ 190 h 256"/>
              <a:gd name="T50" fmla="*/ 127 w 177"/>
              <a:gd name="T51" fmla="*/ 169 h 256"/>
              <a:gd name="T52" fmla="*/ 134 w 177"/>
              <a:gd name="T53" fmla="*/ 144 h 256"/>
              <a:gd name="T54" fmla="*/ 131 w 177"/>
              <a:gd name="T55" fmla="*/ 147 h 256"/>
              <a:gd name="T56" fmla="*/ 127 w 177"/>
              <a:gd name="T57" fmla="*/ 155 h 256"/>
              <a:gd name="T58" fmla="*/ 120 w 177"/>
              <a:gd name="T59" fmla="*/ 168 h 256"/>
              <a:gd name="T60" fmla="*/ 109 w 177"/>
              <a:gd name="T61" fmla="*/ 182 h 256"/>
              <a:gd name="T62" fmla="*/ 96 w 177"/>
              <a:gd name="T63" fmla="*/ 199 h 256"/>
              <a:gd name="T64" fmla="*/ 81 w 177"/>
              <a:gd name="T65" fmla="*/ 214 h 256"/>
              <a:gd name="T66" fmla="*/ 62 w 177"/>
              <a:gd name="T67" fmla="*/ 227 h 256"/>
              <a:gd name="T68" fmla="*/ 42 w 177"/>
              <a:gd name="T69" fmla="*/ 239 h 256"/>
              <a:gd name="T70" fmla="*/ 20 w 177"/>
              <a:gd name="T71" fmla="*/ 246 h 256"/>
              <a:gd name="T72" fmla="*/ 18 w 177"/>
              <a:gd name="T73" fmla="*/ 244 h 256"/>
              <a:gd name="T74" fmla="*/ 16 w 177"/>
              <a:gd name="T75" fmla="*/ 238 h 256"/>
              <a:gd name="T76" fmla="*/ 12 w 177"/>
              <a:gd name="T77" fmla="*/ 229 h 256"/>
              <a:gd name="T78" fmla="*/ 8 w 177"/>
              <a:gd name="T79" fmla="*/ 217 h 256"/>
              <a:gd name="T80" fmla="*/ 4 w 177"/>
              <a:gd name="T81" fmla="*/ 201 h 256"/>
              <a:gd name="T82" fmla="*/ 1 w 177"/>
              <a:gd name="T83" fmla="*/ 185 h 256"/>
              <a:gd name="T84" fmla="*/ 0 w 177"/>
              <a:gd name="T85" fmla="*/ 166 h 256"/>
              <a:gd name="T86" fmla="*/ 0 w 177"/>
              <a:gd name="T87" fmla="*/ 147 h 256"/>
              <a:gd name="T88" fmla="*/ 4 w 177"/>
              <a:gd name="T89" fmla="*/ 127 h 256"/>
              <a:gd name="T90" fmla="*/ 10 w 177"/>
              <a:gd name="T91" fmla="*/ 107 h 256"/>
              <a:gd name="T92" fmla="*/ 21 w 177"/>
              <a:gd name="T93" fmla="*/ 86 h 256"/>
              <a:gd name="T94" fmla="*/ 35 w 177"/>
              <a:gd name="T95" fmla="*/ 66 h 256"/>
              <a:gd name="T96" fmla="*/ 55 w 177"/>
              <a:gd name="T97" fmla="*/ 47 h 256"/>
              <a:gd name="T98" fmla="*/ 79 w 177"/>
              <a:gd name="T99" fmla="*/ 29 h 256"/>
              <a:gd name="T100" fmla="*/ 112 w 177"/>
              <a:gd name="T101" fmla="*/ 13 h 256"/>
              <a:gd name="T102" fmla="*/ 150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50" y="0"/>
                </a:moveTo>
                <a:lnTo>
                  <a:pt x="151" y="3"/>
                </a:lnTo>
                <a:lnTo>
                  <a:pt x="153" y="8"/>
                </a:lnTo>
                <a:lnTo>
                  <a:pt x="157" y="18"/>
                </a:lnTo>
                <a:lnTo>
                  <a:pt x="163" y="30"/>
                </a:lnTo>
                <a:lnTo>
                  <a:pt x="168" y="46"/>
                </a:lnTo>
                <a:lnTo>
                  <a:pt x="172" y="63"/>
                </a:lnTo>
                <a:lnTo>
                  <a:pt x="174" y="82"/>
                </a:lnTo>
                <a:lnTo>
                  <a:pt x="177" y="101"/>
                </a:lnTo>
                <a:lnTo>
                  <a:pt x="177" y="122"/>
                </a:lnTo>
                <a:lnTo>
                  <a:pt x="174" y="143"/>
                </a:lnTo>
                <a:lnTo>
                  <a:pt x="169" y="164"/>
                </a:lnTo>
                <a:lnTo>
                  <a:pt x="160" y="183"/>
                </a:lnTo>
                <a:lnTo>
                  <a:pt x="147" y="203"/>
                </a:lnTo>
                <a:lnTo>
                  <a:pt x="129" y="220"/>
                </a:lnTo>
                <a:lnTo>
                  <a:pt x="105" y="234"/>
                </a:lnTo>
                <a:lnTo>
                  <a:pt x="77" y="247"/>
                </a:lnTo>
                <a:lnTo>
                  <a:pt x="42" y="256"/>
                </a:lnTo>
                <a:lnTo>
                  <a:pt x="44" y="255"/>
                </a:lnTo>
                <a:lnTo>
                  <a:pt x="52" y="251"/>
                </a:lnTo>
                <a:lnTo>
                  <a:pt x="62" y="244"/>
                </a:lnTo>
                <a:lnTo>
                  <a:pt x="75" y="235"/>
                </a:lnTo>
                <a:lnTo>
                  <a:pt x="90" y="223"/>
                </a:lnTo>
                <a:lnTo>
                  <a:pt x="104" y="208"/>
                </a:lnTo>
                <a:lnTo>
                  <a:pt x="117" y="190"/>
                </a:lnTo>
                <a:lnTo>
                  <a:pt x="127" y="169"/>
                </a:lnTo>
                <a:lnTo>
                  <a:pt x="134" y="144"/>
                </a:lnTo>
                <a:lnTo>
                  <a:pt x="131" y="147"/>
                </a:lnTo>
                <a:lnTo>
                  <a:pt x="127" y="155"/>
                </a:lnTo>
                <a:lnTo>
                  <a:pt x="120" y="168"/>
                </a:lnTo>
                <a:lnTo>
                  <a:pt x="109" y="182"/>
                </a:lnTo>
                <a:lnTo>
                  <a:pt x="96" y="199"/>
                </a:lnTo>
                <a:lnTo>
                  <a:pt x="81" y="214"/>
                </a:lnTo>
                <a:lnTo>
                  <a:pt x="62" y="227"/>
                </a:lnTo>
                <a:lnTo>
                  <a:pt x="42" y="239"/>
                </a:lnTo>
                <a:lnTo>
                  <a:pt x="20" y="246"/>
                </a:lnTo>
                <a:lnTo>
                  <a:pt x="18" y="244"/>
                </a:lnTo>
                <a:lnTo>
                  <a:pt x="16" y="238"/>
                </a:lnTo>
                <a:lnTo>
                  <a:pt x="12" y="229"/>
                </a:lnTo>
                <a:lnTo>
                  <a:pt x="8" y="217"/>
                </a:lnTo>
                <a:lnTo>
                  <a:pt x="4" y="201"/>
                </a:lnTo>
                <a:lnTo>
                  <a:pt x="1" y="185"/>
                </a:lnTo>
                <a:lnTo>
                  <a:pt x="0" y="166"/>
                </a:lnTo>
                <a:lnTo>
                  <a:pt x="0" y="147"/>
                </a:lnTo>
                <a:lnTo>
                  <a:pt x="4" y="127"/>
                </a:lnTo>
                <a:lnTo>
                  <a:pt x="10" y="107"/>
                </a:lnTo>
                <a:lnTo>
                  <a:pt x="21" y="86"/>
                </a:lnTo>
                <a:lnTo>
                  <a:pt x="35" y="66"/>
                </a:lnTo>
                <a:lnTo>
                  <a:pt x="55" y="47"/>
                </a:lnTo>
                <a:lnTo>
                  <a:pt x="79" y="29"/>
                </a:lnTo>
                <a:lnTo>
                  <a:pt x="112" y="13"/>
                </a:lnTo>
                <a:lnTo>
                  <a:pt x="150"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4" name="千图PPT彼岸天：ID 8661124库_任意多边形 33"/>
          <p:cNvSpPr/>
          <p:nvPr>
            <p:custDataLst>
              <p:tags r:id="rId18"/>
            </p:custDataLst>
          </p:nvPr>
        </p:nvSpPr>
        <p:spPr bwMode="auto">
          <a:xfrm>
            <a:off x="3365392" y="2970502"/>
            <a:ext cx="387733" cy="259699"/>
          </a:xfrm>
          <a:custGeom>
            <a:avLst/>
            <a:gdLst>
              <a:gd name="T0" fmla="*/ 145 w 267"/>
              <a:gd name="T1" fmla="*/ 0 h 176"/>
              <a:gd name="T2" fmla="*/ 171 w 267"/>
              <a:gd name="T3" fmla="*/ 2 h 176"/>
              <a:gd name="T4" fmla="*/ 200 w 267"/>
              <a:gd name="T5" fmla="*/ 7 h 176"/>
              <a:gd name="T6" fmla="*/ 232 w 267"/>
              <a:gd name="T7" fmla="*/ 19 h 176"/>
              <a:gd name="T8" fmla="*/ 267 w 267"/>
              <a:gd name="T9" fmla="*/ 35 h 176"/>
              <a:gd name="T10" fmla="*/ 265 w 267"/>
              <a:gd name="T11" fmla="*/ 37 h 176"/>
              <a:gd name="T12" fmla="*/ 263 w 267"/>
              <a:gd name="T13" fmla="*/ 43 h 176"/>
              <a:gd name="T14" fmla="*/ 259 w 267"/>
              <a:gd name="T15" fmla="*/ 54 h 176"/>
              <a:gd name="T16" fmla="*/ 254 w 267"/>
              <a:gd name="T17" fmla="*/ 65 h 176"/>
              <a:gd name="T18" fmla="*/ 246 w 267"/>
              <a:gd name="T19" fmla="*/ 80 h 176"/>
              <a:gd name="T20" fmla="*/ 237 w 267"/>
              <a:gd name="T21" fmla="*/ 94 h 176"/>
              <a:gd name="T22" fmla="*/ 226 w 267"/>
              <a:gd name="T23" fmla="*/ 111 h 176"/>
              <a:gd name="T24" fmla="*/ 213 w 267"/>
              <a:gd name="T25" fmla="*/ 126 h 176"/>
              <a:gd name="T26" fmla="*/ 199 w 267"/>
              <a:gd name="T27" fmla="*/ 141 h 176"/>
              <a:gd name="T28" fmla="*/ 182 w 267"/>
              <a:gd name="T29" fmla="*/ 154 h 176"/>
              <a:gd name="T30" fmla="*/ 164 w 267"/>
              <a:gd name="T31" fmla="*/ 164 h 176"/>
              <a:gd name="T32" fmla="*/ 143 w 267"/>
              <a:gd name="T33" fmla="*/ 172 h 176"/>
              <a:gd name="T34" fmla="*/ 121 w 267"/>
              <a:gd name="T35" fmla="*/ 176 h 176"/>
              <a:gd name="T36" fmla="*/ 96 w 267"/>
              <a:gd name="T37" fmla="*/ 174 h 176"/>
              <a:gd name="T38" fmla="*/ 69 w 267"/>
              <a:gd name="T39" fmla="*/ 169 h 176"/>
              <a:gd name="T40" fmla="*/ 41 w 267"/>
              <a:gd name="T41" fmla="*/ 157 h 176"/>
              <a:gd name="T42" fmla="*/ 9 w 267"/>
              <a:gd name="T43" fmla="*/ 139 h 176"/>
              <a:gd name="T44" fmla="*/ 12 w 267"/>
              <a:gd name="T45" fmla="*/ 141 h 176"/>
              <a:gd name="T46" fmla="*/ 20 w 267"/>
              <a:gd name="T47" fmla="*/ 143 h 176"/>
              <a:gd name="T48" fmla="*/ 31 w 267"/>
              <a:gd name="T49" fmla="*/ 146 h 176"/>
              <a:gd name="T50" fmla="*/ 48 w 267"/>
              <a:gd name="T51" fmla="*/ 148 h 176"/>
              <a:gd name="T52" fmla="*/ 67 w 267"/>
              <a:gd name="T53" fmla="*/ 150 h 176"/>
              <a:gd name="T54" fmla="*/ 87 w 267"/>
              <a:gd name="T55" fmla="*/ 150 h 176"/>
              <a:gd name="T56" fmla="*/ 108 w 267"/>
              <a:gd name="T57" fmla="*/ 146 h 176"/>
              <a:gd name="T58" fmla="*/ 130 w 267"/>
              <a:gd name="T59" fmla="*/ 138 h 176"/>
              <a:gd name="T60" fmla="*/ 152 w 267"/>
              <a:gd name="T61" fmla="*/ 125 h 176"/>
              <a:gd name="T62" fmla="*/ 150 w 267"/>
              <a:gd name="T63" fmla="*/ 126 h 176"/>
              <a:gd name="T64" fmla="*/ 141 w 267"/>
              <a:gd name="T65" fmla="*/ 129 h 176"/>
              <a:gd name="T66" fmla="*/ 126 w 267"/>
              <a:gd name="T67" fmla="*/ 131 h 176"/>
              <a:gd name="T68" fmla="*/ 109 w 267"/>
              <a:gd name="T69" fmla="*/ 135 h 176"/>
              <a:gd name="T70" fmla="*/ 89 w 267"/>
              <a:gd name="T71" fmla="*/ 138 h 176"/>
              <a:gd name="T72" fmla="*/ 67 w 267"/>
              <a:gd name="T73" fmla="*/ 138 h 176"/>
              <a:gd name="T74" fmla="*/ 43 w 267"/>
              <a:gd name="T75" fmla="*/ 134 h 176"/>
              <a:gd name="T76" fmla="*/ 21 w 267"/>
              <a:gd name="T77" fmla="*/ 128 h 176"/>
              <a:gd name="T78" fmla="*/ 0 w 267"/>
              <a:gd name="T79" fmla="*/ 116 h 176"/>
              <a:gd name="T80" fmla="*/ 0 w 267"/>
              <a:gd name="T81" fmla="*/ 115 h 176"/>
              <a:gd name="T82" fmla="*/ 3 w 267"/>
              <a:gd name="T83" fmla="*/ 109 h 176"/>
              <a:gd name="T84" fmla="*/ 7 w 267"/>
              <a:gd name="T85" fmla="*/ 100 h 176"/>
              <a:gd name="T86" fmla="*/ 12 w 267"/>
              <a:gd name="T87" fmla="*/ 90 h 176"/>
              <a:gd name="T88" fmla="*/ 18 w 267"/>
              <a:gd name="T89" fmla="*/ 78 h 176"/>
              <a:gd name="T90" fmla="*/ 26 w 267"/>
              <a:gd name="T91" fmla="*/ 65 h 176"/>
              <a:gd name="T92" fmla="*/ 37 w 267"/>
              <a:gd name="T93" fmla="*/ 52 h 176"/>
              <a:gd name="T94" fmla="*/ 50 w 267"/>
              <a:gd name="T95" fmla="*/ 39 h 176"/>
              <a:gd name="T96" fmla="*/ 64 w 267"/>
              <a:gd name="T97" fmla="*/ 28 h 176"/>
              <a:gd name="T98" fmla="*/ 81 w 267"/>
              <a:gd name="T99" fmla="*/ 17 h 176"/>
              <a:gd name="T100" fmla="*/ 100 w 267"/>
              <a:gd name="T101" fmla="*/ 8 h 176"/>
              <a:gd name="T102" fmla="*/ 121 w 267"/>
              <a:gd name="T103" fmla="*/ 3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0" y="7"/>
                </a:lnTo>
                <a:lnTo>
                  <a:pt x="232" y="19"/>
                </a:lnTo>
                <a:lnTo>
                  <a:pt x="267" y="35"/>
                </a:lnTo>
                <a:lnTo>
                  <a:pt x="265" y="37"/>
                </a:lnTo>
                <a:lnTo>
                  <a:pt x="263" y="43"/>
                </a:lnTo>
                <a:lnTo>
                  <a:pt x="259" y="54"/>
                </a:lnTo>
                <a:lnTo>
                  <a:pt x="254" y="65"/>
                </a:lnTo>
                <a:lnTo>
                  <a:pt x="246" y="80"/>
                </a:lnTo>
                <a:lnTo>
                  <a:pt x="237" y="94"/>
                </a:lnTo>
                <a:lnTo>
                  <a:pt x="226" y="111"/>
                </a:lnTo>
                <a:lnTo>
                  <a:pt x="213" y="126"/>
                </a:lnTo>
                <a:lnTo>
                  <a:pt x="199" y="141"/>
                </a:lnTo>
                <a:lnTo>
                  <a:pt x="182" y="154"/>
                </a:lnTo>
                <a:lnTo>
                  <a:pt x="164" y="164"/>
                </a:lnTo>
                <a:lnTo>
                  <a:pt x="143" y="172"/>
                </a:lnTo>
                <a:lnTo>
                  <a:pt x="121" y="176"/>
                </a:lnTo>
                <a:lnTo>
                  <a:pt x="96" y="174"/>
                </a:lnTo>
                <a:lnTo>
                  <a:pt x="69" y="169"/>
                </a:lnTo>
                <a:lnTo>
                  <a:pt x="41" y="157"/>
                </a:lnTo>
                <a:lnTo>
                  <a:pt x="9" y="139"/>
                </a:lnTo>
                <a:lnTo>
                  <a:pt x="12" y="141"/>
                </a:lnTo>
                <a:lnTo>
                  <a:pt x="20" y="143"/>
                </a:lnTo>
                <a:lnTo>
                  <a:pt x="31" y="146"/>
                </a:lnTo>
                <a:lnTo>
                  <a:pt x="48" y="148"/>
                </a:lnTo>
                <a:lnTo>
                  <a:pt x="67" y="150"/>
                </a:lnTo>
                <a:lnTo>
                  <a:pt x="87" y="150"/>
                </a:lnTo>
                <a:lnTo>
                  <a:pt x="108" y="146"/>
                </a:lnTo>
                <a:lnTo>
                  <a:pt x="130" y="138"/>
                </a:lnTo>
                <a:lnTo>
                  <a:pt x="152" y="125"/>
                </a:lnTo>
                <a:lnTo>
                  <a:pt x="150" y="126"/>
                </a:lnTo>
                <a:lnTo>
                  <a:pt x="141" y="129"/>
                </a:lnTo>
                <a:lnTo>
                  <a:pt x="126" y="131"/>
                </a:lnTo>
                <a:lnTo>
                  <a:pt x="109" y="135"/>
                </a:lnTo>
                <a:lnTo>
                  <a:pt x="89" y="138"/>
                </a:lnTo>
                <a:lnTo>
                  <a:pt x="67" y="138"/>
                </a:lnTo>
                <a:lnTo>
                  <a:pt x="43" y="134"/>
                </a:lnTo>
                <a:lnTo>
                  <a:pt x="21" y="128"/>
                </a:lnTo>
                <a:lnTo>
                  <a:pt x="0" y="116"/>
                </a:lnTo>
                <a:lnTo>
                  <a:pt x="0" y="115"/>
                </a:lnTo>
                <a:lnTo>
                  <a:pt x="3" y="109"/>
                </a:lnTo>
                <a:lnTo>
                  <a:pt x="7" y="100"/>
                </a:lnTo>
                <a:lnTo>
                  <a:pt x="12" y="90"/>
                </a:lnTo>
                <a:lnTo>
                  <a:pt x="18" y="78"/>
                </a:lnTo>
                <a:lnTo>
                  <a:pt x="26" y="65"/>
                </a:lnTo>
                <a:lnTo>
                  <a:pt x="37" y="52"/>
                </a:lnTo>
                <a:lnTo>
                  <a:pt x="50" y="39"/>
                </a:lnTo>
                <a:lnTo>
                  <a:pt x="64" y="28"/>
                </a:lnTo>
                <a:lnTo>
                  <a:pt x="81" y="17"/>
                </a:lnTo>
                <a:lnTo>
                  <a:pt x="100" y="8"/>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5" name="千图PPT彼岸天：ID 8661124库_任意多边形 34"/>
          <p:cNvSpPr/>
          <p:nvPr>
            <p:custDataLst>
              <p:tags r:id="rId19"/>
            </p:custDataLst>
          </p:nvPr>
        </p:nvSpPr>
        <p:spPr bwMode="auto">
          <a:xfrm>
            <a:off x="3448167" y="3367428"/>
            <a:ext cx="387733" cy="261175"/>
          </a:xfrm>
          <a:custGeom>
            <a:avLst/>
            <a:gdLst>
              <a:gd name="T0" fmla="*/ 145 w 267"/>
              <a:gd name="T1" fmla="*/ 0 h 177"/>
              <a:gd name="T2" fmla="*/ 172 w 267"/>
              <a:gd name="T3" fmla="*/ 3 h 177"/>
              <a:gd name="T4" fmla="*/ 201 w 267"/>
              <a:gd name="T5" fmla="*/ 8 h 177"/>
              <a:gd name="T6" fmla="*/ 232 w 267"/>
              <a:gd name="T7" fmla="*/ 20 h 177"/>
              <a:gd name="T8" fmla="*/ 267 w 267"/>
              <a:gd name="T9" fmla="*/ 36 h 177"/>
              <a:gd name="T10" fmla="*/ 267 w 267"/>
              <a:gd name="T11" fmla="*/ 38 h 177"/>
              <a:gd name="T12" fmla="*/ 264 w 267"/>
              <a:gd name="T13" fmla="*/ 44 h 177"/>
              <a:gd name="T14" fmla="*/ 260 w 267"/>
              <a:gd name="T15" fmla="*/ 53 h 177"/>
              <a:gd name="T16" fmla="*/ 254 w 267"/>
              <a:gd name="T17" fmla="*/ 66 h 177"/>
              <a:gd name="T18" fmla="*/ 247 w 267"/>
              <a:gd name="T19" fmla="*/ 81 h 177"/>
              <a:gd name="T20" fmla="*/ 238 w 267"/>
              <a:gd name="T21" fmla="*/ 95 h 177"/>
              <a:gd name="T22" fmla="*/ 227 w 267"/>
              <a:gd name="T23" fmla="*/ 112 h 177"/>
              <a:gd name="T24" fmla="*/ 214 w 267"/>
              <a:gd name="T25" fmla="*/ 127 h 177"/>
              <a:gd name="T26" fmla="*/ 199 w 267"/>
              <a:gd name="T27" fmla="*/ 142 h 177"/>
              <a:gd name="T28" fmla="*/ 182 w 267"/>
              <a:gd name="T29" fmla="*/ 155 h 177"/>
              <a:gd name="T30" fmla="*/ 164 w 267"/>
              <a:gd name="T31" fmla="*/ 165 h 177"/>
              <a:gd name="T32" fmla="*/ 143 w 267"/>
              <a:gd name="T33" fmla="*/ 173 h 177"/>
              <a:gd name="T34" fmla="*/ 121 w 267"/>
              <a:gd name="T35" fmla="*/ 177 h 177"/>
              <a:gd name="T36" fmla="*/ 97 w 267"/>
              <a:gd name="T37" fmla="*/ 175 h 177"/>
              <a:gd name="T38" fmla="*/ 69 w 267"/>
              <a:gd name="T39" fmla="*/ 170 h 177"/>
              <a:gd name="T40" fmla="*/ 41 w 267"/>
              <a:gd name="T41" fmla="*/ 158 h 177"/>
              <a:gd name="T42" fmla="*/ 10 w 267"/>
              <a:gd name="T43" fmla="*/ 140 h 177"/>
              <a:gd name="T44" fmla="*/ 12 w 267"/>
              <a:gd name="T45" fmla="*/ 142 h 177"/>
              <a:gd name="T46" fmla="*/ 20 w 267"/>
              <a:gd name="T47" fmla="*/ 144 h 177"/>
              <a:gd name="T48" fmla="*/ 33 w 267"/>
              <a:gd name="T49" fmla="*/ 147 h 177"/>
              <a:gd name="T50" fmla="*/ 49 w 267"/>
              <a:gd name="T51" fmla="*/ 149 h 177"/>
              <a:gd name="T52" fmla="*/ 67 w 267"/>
              <a:gd name="T53" fmla="*/ 151 h 177"/>
              <a:gd name="T54" fmla="*/ 88 w 267"/>
              <a:gd name="T55" fmla="*/ 151 h 177"/>
              <a:gd name="T56" fmla="*/ 110 w 267"/>
              <a:gd name="T57" fmla="*/ 147 h 177"/>
              <a:gd name="T58" fmla="*/ 132 w 267"/>
              <a:gd name="T59" fmla="*/ 139 h 177"/>
              <a:gd name="T60" fmla="*/ 154 w 267"/>
              <a:gd name="T61" fmla="*/ 126 h 177"/>
              <a:gd name="T62" fmla="*/ 150 w 267"/>
              <a:gd name="T63" fmla="*/ 127 h 177"/>
              <a:gd name="T64" fmla="*/ 141 w 267"/>
              <a:gd name="T65" fmla="*/ 130 h 177"/>
              <a:gd name="T66" fmla="*/ 127 w 267"/>
              <a:gd name="T67" fmla="*/ 132 h 177"/>
              <a:gd name="T68" fmla="*/ 110 w 267"/>
              <a:gd name="T69" fmla="*/ 136 h 177"/>
              <a:gd name="T70" fmla="*/ 89 w 267"/>
              <a:gd name="T71" fmla="*/ 138 h 177"/>
              <a:gd name="T72" fmla="*/ 67 w 267"/>
              <a:gd name="T73" fmla="*/ 139 h 177"/>
              <a:gd name="T74" fmla="*/ 45 w 267"/>
              <a:gd name="T75" fmla="*/ 135 h 177"/>
              <a:gd name="T76" fmla="*/ 21 w 267"/>
              <a:gd name="T77" fmla="*/ 129 h 177"/>
              <a:gd name="T78" fmla="*/ 0 w 267"/>
              <a:gd name="T79" fmla="*/ 117 h 177"/>
              <a:gd name="T80" fmla="*/ 2 w 267"/>
              <a:gd name="T81" fmla="*/ 116 h 177"/>
              <a:gd name="T82" fmla="*/ 3 w 267"/>
              <a:gd name="T83" fmla="*/ 110 h 177"/>
              <a:gd name="T84" fmla="*/ 7 w 267"/>
              <a:gd name="T85" fmla="*/ 101 h 177"/>
              <a:gd name="T86" fmla="*/ 12 w 267"/>
              <a:gd name="T87" fmla="*/ 91 h 177"/>
              <a:gd name="T88" fmla="*/ 19 w 267"/>
              <a:gd name="T89" fmla="*/ 79 h 177"/>
              <a:gd name="T90" fmla="*/ 28 w 267"/>
              <a:gd name="T91" fmla="*/ 66 h 177"/>
              <a:gd name="T92" fmla="*/ 38 w 267"/>
              <a:gd name="T93" fmla="*/ 53 h 177"/>
              <a:gd name="T94" fmla="*/ 50 w 267"/>
              <a:gd name="T95" fmla="*/ 40 h 177"/>
              <a:gd name="T96" fmla="*/ 64 w 267"/>
              <a:gd name="T97" fmla="*/ 29 h 177"/>
              <a:gd name="T98" fmla="*/ 81 w 267"/>
              <a:gd name="T99" fmla="*/ 18 h 177"/>
              <a:gd name="T100" fmla="*/ 101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2" y="3"/>
                </a:lnTo>
                <a:lnTo>
                  <a:pt x="201" y="8"/>
                </a:lnTo>
                <a:lnTo>
                  <a:pt x="232" y="20"/>
                </a:lnTo>
                <a:lnTo>
                  <a:pt x="267" y="36"/>
                </a:lnTo>
                <a:lnTo>
                  <a:pt x="267" y="38"/>
                </a:lnTo>
                <a:lnTo>
                  <a:pt x="264" y="44"/>
                </a:lnTo>
                <a:lnTo>
                  <a:pt x="260" y="53"/>
                </a:lnTo>
                <a:lnTo>
                  <a:pt x="254" y="66"/>
                </a:lnTo>
                <a:lnTo>
                  <a:pt x="247" y="81"/>
                </a:lnTo>
                <a:lnTo>
                  <a:pt x="238" y="95"/>
                </a:lnTo>
                <a:lnTo>
                  <a:pt x="227" y="112"/>
                </a:lnTo>
                <a:lnTo>
                  <a:pt x="214" y="127"/>
                </a:lnTo>
                <a:lnTo>
                  <a:pt x="199" y="142"/>
                </a:lnTo>
                <a:lnTo>
                  <a:pt x="182" y="155"/>
                </a:lnTo>
                <a:lnTo>
                  <a:pt x="164" y="165"/>
                </a:lnTo>
                <a:lnTo>
                  <a:pt x="143" y="173"/>
                </a:lnTo>
                <a:lnTo>
                  <a:pt x="121" y="177"/>
                </a:lnTo>
                <a:lnTo>
                  <a:pt x="97" y="175"/>
                </a:lnTo>
                <a:lnTo>
                  <a:pt x="69" y="170"/>
                </a:lnTo>
                <a:lnTo>
                  <a:pt x="41" y="158"/>
                </a:lnTo>
                <a:lnTo>
                  <a:pt x="10" y="140"/>
                </a:lnTo>
                <a:lnTo>
                  <a:pt x="12" y="142"/>
                </a:lnTo>
                <a:lnTo>
                  <a:pt x="20" y="144"/>
                </a:lnTo>
                <a:lnTo>
                  <a:pt x="33" y="147"/>
                </a:lnTo>
                <a:lnTo>
                  <a:pt x="49" y="149"/>
                </a:lnTo>
                <a:lnTo>
                  <a:pt x="67" y="151"/>
                </a:lnTo>
                <a:lnTo>
                  <a:pt x="88" y="151"/>
                </a:lnTo>
                <a:lnTo>
                  <a:pt x="110" y="147"/>
                </a:lnTo>
                <a:lnTo>
                  <a:pt x="132" y="139"/>
                </a:lnTo>
                <a:lnTo>
                  <a:pt x="154" y="126"/>
                </a:lnTo>
                <a:lnTo>
                  <a:pt x="150" y="127"/>
                </a:lnTo>
                <a:lnTo>
                  <a:pt x="141" y="130"/>
                </a:lnTo>
                <a:lnTo>
                  <a:pt x="127" y="132"/>
                </a:lnTo>
                <a:lnTo>
                  <a:pt x="110" y="136"/>
                </a:lnTo>
                <a:lnTo>
                  <a:pt x="89" y="138"/>
                </a:lnTo>
                <a:lnTo>
                  <a:pt x="67" y="139"/>
                </a:lnTo>
                <a:lnTo>
                  <a:pt x="45" y="135"/>
                </a:lnTo>
                <a:lnTo>
                  <a:pt x="21" y="129"/>
                </a:lnTo>
                <a:lnTo>
                  <a:pt x="0" y="117"/>
                </a:lnTo>
                <a:lnTo>
                  <a:pt x="2" y="116"/>
                </a:lnTo>
                <a:lnTo>
                  <a:pt x="3" y="110"/>
                </a:lnTo>
                <a:lnTo>
                  <a:pt x="7" y="101"/>
                </a:lnTo>
                <a:lnTo>
                  <a:pt x="12" y="91"/>
                </a:lnTo>
                <a:lnTo>
                  <a:pt x="19" y="79"/>
                </a:lnTo>
                <a:lnTo>
                  <a:pt x="28" y="66"/>
                </a:lnTo>
                <a:lnTo>
                  <a:pt x="38" y="53"/>
                </a:lnTo>
                <a:lnTo>
                  <a:pt x="50" y="40"/>
                </a:lnTo>
                <a:lnTo>
                  <a:pt x="64" y="29"/>
                </a:lnTo>
                <a:lnTo>
                  <a:pt x="81" y="18"/>
                </a:lnTo>
                <a:lnTo>
                  <a:pt x="101" y="9"/>
                </a:lnTo>
                <a:lnTo>
                  <a:pt x="121" y="3"/>
                </a:lnTo>
                <a:lnTo>
                  <a:pt x="14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36" name="千图PPT彼岸天：ID 8661124库_任意多边形 35"/>
          <p:cNvSpPr/>
          <p:nvPr>
            <p:custDataLst>
              <p:tags r:id="rId20"/>
            </p:custDataLst>
          </p:nvPr>
        </p:nvSpPr>
        <p:spPr bwMode="auto">
          <a:xfrm>
            <a:off x="3809760" y="3591713"/>
            <a:ext cx="386280" cy="258223"/>
          </a:xfrm>
          <a:custGeom>
            <a:avLst/>
            <a:gdLst>
              <a:gd name="T0" fmla="*/ 145 w 266"/>
              <a:gd name="T1" fmla="*/ 0 h 175"/>
              <a:gd name="T2" fmla="*/ 171 w 266"/>
              <a:gd name="T3" fmla="*/ 1 h 175"/>
              <a:gd name="T4" fmla="*/ 200 w 266"/>
              <a:gd name="T5" fmla="*/ 8 h 175"/>
              <a:gd name="T6" fmla="*/ 232 w 266"/>
              <a:gd name="T7" fmla="*/ 18 h 175"/>
              <a:gd name="T8" fmla="*/ 266 w 266"/>
              <a:gd name="T9" fmla="*/ 35 h 175"/>
              <a:gd name="T10" fmla="*/ 266 w 266"/>
              <a:gd name="T11" fmla="*/ 38 h 175"/>
              <a:gd name="T12" fmla="*/ 264 w 266"/>
              <a:gd name="T13" fmla="*/ 44 h 175"/>
              <a:gd name="T14" fmla="*/ 260 w 266"/>
              <a:gd name="T15" fmla="*/ 53 h 175"/>
              <a:gd name="T16" fmla="*/ 253 w 266"/>
              <a:gd name="T17" fmla="*/ 66 h 175"/>
              <a:gd name="T18" fmla="*/ 247 w 266"/>
              <a:gd name="T19" fmla="*/ 79 h 175"/>
              <a:gd name="T20" fmla="*/ 238 w 266"/>
              <a:gd name="T21" fmla="*/ 95 h 175"/>
              <a:gd name="T22" fmla="*/ 226 w 266"/>
              <a:gd name="T23" fmla="*/ 110 h 175"/>
              <a:gd name="T24" fmla="*/ 213 w 266"/>
              <a:gd name="T25" fmla="*/ 126 h 175"/>
              <a:gd name="T26" fmla="*/ 199 w 266"/>
              <a:gd name="T27" fmla="*/ 141 h 175"/>
              <a:gd name="T28" fmla="*/ 182 w 266"/>
              <a:gd name="T29" fmla="*/ 153 h 175"/>
              <a:gd name="T30" fmla="*/ 163 w 266"/>
              <a:gd name="T31" fmla="*/ 165 h 175"/>
              <a:gd name="T32" fmla="*/ 143 w 266"/>
              <a:gd name="T33" fmla="*/ 173 h 175"/>
              <a:gd name="T34" fmla="*/ 121 w 266"/>
              <a:gd name="T35" fmla="*/ 175 h 175"/>
              <a:gd name="T36" fmla="*/ 96 w 266"/>
              <a:gd name="T37" fmla="*/ 175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7 h 175"/>
              <a:gd name="T50" fmla="*/ 48 w 266"/>
              <a:gd name="T51" fmla="*/ 149 h 175"/>
              <a:gd name="T52" fmla="*/ 66 w 266"/>
              <a:gd name="T53" fmla="*/ 151 h 175"/>
              <a:gd name="T54" fmla="*/ 87 w 266"/>
              <a:gd name="T55" fmla="*/ 151 h 175"/>
              <a:gd name="T56" fmla="*/ 109 w 266"/>
              <a:gd name="T57" fmla="*/ 147 h 175"/>
              <a:gd name="T58" fmla="*/ 131 w 266"/>
              <a:gd name="T59" fmla="*/ 138 h 175"/>
              <a:gd name="T60" fmla="*/ 153 w 266"/>
              <a:gd name="T61" fmla="*/ 125 h 175"/>
              <a:gd name="T62" fmla="*/ 149 w 266"/>
              <a:gd name="T63" fmla="*/ 126 h 175"/>
              <a:gd name="T64" fmla="*/ 140 w 266"/>
              <a:gd name="T65" fmla="*/ 128 h 175"/>
              <a:gd name="T66" fmla="*/ 127 w 266"/>
              <a:gd name="T67" fmla="*/ 132 h 175"/>
              <a:gd name="T68" fmla="*/ 109 w 266"/>
              <a:gd name="T69" fmla="*/ 136 h 175"/>
              <a:gd name="T70" fmla="*/ 88 w 266"/>
              <a:gd name="T71" fmla="*/ 138 h 175"/>
              <a:gd name="T72" fmla="*/ 66 w 266"/>
              <a:gd name="T73" fmla="*/ 138 h 175"/>
              <a:gd name="T74" fmla="*/ 44 w 266"/>
              <a:gd name="T75" fmla="*/ 135 h 175"/>
              <a:gd name="T76" fmla="*/ 22 w 266"/>
              <a:gd name="T77" fmla="*/ 128 h 175"/>
              <a:gd name="T78" fmla="*/ 0 w 266"/>
              <a:gd name="T79" fmla="*/ 117 h 175"/>
              <a:gd name="T80" fmla="*/ 1 w 266"/>
              <a:gd name="T81" fmla="*/ 114 h 175"/>
              <a:gd name="T82" fmla="*/ 2 w 266"/>
              <a:gd name="T83" fmla="*/ 109 h 175"/>
              <a:gd name="T84" fmla="*/ 6 w 266"/>
              <a:gd name="T85" fmla="*/ 101 h 175"/>
              <a:gd name="T86" fmla="*/ 11 w 266"/>
              <a:gd name="T87" fmla="*/ 91 h 175"/>
              <a:gd name="T88" fmla="*/ 18 w 266"/>
              <a:gd name="T89" fmla="*/ 79 h 175"/>
              <a:gd name="T90" fmla="*/ 27 w 266"/>
              <a:gd name="T91" fmla="*/ 66 h 175"/>
              <a:gd name="T92" fmla="*/ 37 w 266"/>
              <a:gd name="T93" fmla="*/ 53 h 175"/>
              <a:gd name="T94" fmla="*/ 49 w 266"/>
              <a:gd name="T95" fmla="*/ 40 h 175"/>
              <a:gd name="T96" fmla="*/ 65 w 266"/>
              <a:gd name="T97" fmla="*/ 27 h 175"/>
              <a:gd name="T98" fmla="*/ 80 w 266"/>
              <a:gd name="T99" fmla="*/ 17 h 175"/>
              <a:gd name="T100" fmla="*/ 100 w 266"/>
              <a:gd name="T101" fmla="*/ 9 h 175"/>
              <a:gd name="T102" fmla="*/ 121 w 266"/>
              <a:gd name="T103" fmla="*/ 3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8"/>
                </a:lnTo>
                <a:lnTo>
                  <a:pt x="232" y="18"/>
                </a:lnTo>
                <a:lnTo>
                  <a:pt x="266" y="35"/>
                </a:lnTo>
                <a:lnTo>
                  <a:pt x="266" y="38"/>
                </a:lnTo>
                <a:lnTo>
                  <a:pt x="264" y="44"/>
                </a:lnTo>
                <a:lnTo>
                  <a:pt x="260" y="53"/>
                </a:lnTo>
                <a:lnTo>
                  <a:pt x="253" y="66"/>
                </a:lnTo>
                <a:lnTo>
                  <a:pt x="247" y="79"/>
                </a:lnTo>
                <a:lnTo>
                  <a:pt x="238" y="95"/>
                </a:lnTo>
                <a:lnTo>
                  <a:pt x="226" y="110"/>
                </a:lnTo>
                <a:lnTo>
                  <a:pt x="213" y="126"/>
                </a:lnTo>
                <a:lnTo>
                  <a:pt x="199" y="141"/>
                </a:lnTo>
                <a:lnTo>
                  <a:pt x="182" y="153"/>
                </a:lnTo>
                <a:lnTo>
                  <a:pt x="163" y="165"/>
                </a:lnTo>
                <a:lnTo>
                  <a:pt x="143" y="173"/>
                </a:lnTo>
                <a:lnTo>
                  <a:pt x="121" y="175"/>
                </a:lnTo>
                <a:lnTo>
                  <a:pt x="96" y="175"/>
                </a:lnTo>
                <a:lnTo>
                  <a:pt x="70" y="169"/>
                </a:lnTo>
                <a:lnTo>
                  <a:pt x="40" y="157"/>
                </a:lnTo>
                <a:lnTo>
                  <a:pt x="9" y="139"/>
                </a:lnTo>
                <a:lnTo>
                  <a:pt x="13" y="140"/>
                </a:lnTo>
                <a:lnTo>
                  <a:pt x="20" y="143"/>
                </a:lnTo>
                <a:lnTo>
                  <a:pt x="32" y="147"/>
                </a:lnTo>
                <a:lnTo>
                  <a:pt x="48" y="149"/>
                </a:lnTo>
                <a:lnTo>
                  <a:pt x="66" y="151"/>
                </a:lnTo>
                <a:lnTo>
                  <a:pt x="87" y="151"/>
                </a:lnTo>
                <a:lnTo>
                  <a:pt x="109" y="147"/>
                </a:lnTo>
                <a:lnTo>
                  <a:pt x="131" y="138"/>
                </a:lnTo>
                <a:lnTo>
                  <a:pt x="153" y="125"/>
                </a:lnTo>
                <a:lnTo>
                  <a:pt x="149" y="126"/>
                </a:lnTo>
                <a:lnTo>
                  <a:pt x="140" y="128"/>
                </a:lnTo>
                <a:lnTo>
                  <a:pt x="127" y="132"/>
                </a:lnTo>
                <a:lnTo>
                  <a:pt x="109" y="136"/>
                </a:lnTo>
                <a:lnTo>
                  <a:pt x="88" y="138"/>
                </a:lnTo>
                <a:lnTo>
                  <a:pt x="66" y="138"/>
                </a:lnTo>
                <a:lnTo>
                  <a:pt x="44" y="135"/>
                </a:lnTo>
                <a:lnTo>
                  <a:pt x="22" y="128"/>
                </a:lnTo>
                <a:lnTo>
                  <a:pt x="0" y="117"/>
                </a:lnTo>
                <a:lnTo>
                  <a:pt x="1" y="114"/>
                </a:lnTo>
                <a:lnTo>
                  <a:pt x="2" y="109"/>
                </a:lnTo>
                <a:lnTo>
                  <a:pt x="6" y="101"/>
                </a:lnTo>
                <a:lnTo>
                  <a:pt x="11" y="91"/>
                </a:lnTo>
                <a:lnTo>
                  <a:pt x="18" y="79"/>
                </a:lnTo>
                <a:lnTo>
                  <a:pt x="27" y="66"/>
                </a:lnTo>
                <a:lnTo>
                  <a:pt x="37" y="53"/>
                </a:lnTo>
                <a:lnTo>
                  <a:pt x="49" y="40"/>
                </a:lnTo>
                <a:lnTo>
                  <a:pt x="65" y="27"/>
                </a:lnTo>
                <a:lnTo>
                  <a:pt x="80" y="17"/>
                </a:lnTo>
                <a:lnTo>
                  <a:pt x="100"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7" name="千图PPT彼岸天：ID 8661124库_任意多边形 36"/>
          <p:cNvSpPr/>
          <p:nvPr>
            <p:custDataLst>
              <p:tags r:id="rId21"/>
            </p:custDataLst>
          </p:nvPr>
        </p:nvSpPr>
        <p:spPr bwMode="auto">
          <a:xfrm>
            <a:off x="4127788" y="2929186"/>
            <a:ext cx="257036" cy="392499"/>
          </a:xfrm>
          <a:custGeom>
            <a:avLst/>
            <a:gdLst>
              <a:gd name="T0" fmla="*/ 35 w 177"/>
              <a:gd name="T1" fmla="*/ 0 h 266"/>
              <a:gd name="T2" fmla="*/ 38 w 177"/>
              <a:gd name="T3" fmla="*/ 1 h 266"/>
              <a:gd name="T4" fmla="*/ 45 w 177"/>
              <a:gd name="T5" fmla="*/ 4 h 266"/>
              <a:gd name="T6" fmla="*/ 54 w 177"/>
              <a:gd name="T7" fmla="*/ 8 h 266"/>
              <a:gd name="T8" fmla="*/ 67 w 177"/>
              <a:gd name="T9" fmla="*/ 13 h 266"/>
              <a:gd name="T10" fmla="*/ 81 w 177"/>
              <a:gd name="T11" fmla="*/ 21 h 266"/>
              <a:gd name="T12" fmla="*/ 95 w 177"/>
              <a:gd name="T13" fmla="*/ 30 h 266"/>
              <a:gd name="T14" fmla="*/ 111 w 177"/>
              <a:gd name="T15" fmla="*/ 40 h 266"/>
              <a:gd name="T16" fmla="*/ 126 w 177"/>
              <a:gd name="T17" fmla="*/ 53 h 266"/>
              <a:gd name="T18" fmla="*/ 142 w 177"/>
              <a:gd name="T19" fmla="*/ 67 h 266"/>
              <a:gd name="T20" fmla="*/ 155 w 177"/>
              <a:gd name="T21" fmla="*/ 84 h 266"/>
              <a:gd name="T22" fmla="*/ 165 w 177"/>
              <a:gd name="T23" fmla="*/ 102 h 266"/>
              <a:gd name="T24" fmla="*/ 173 w 177"/>
              <a:gd name="T25" fmla="*/ 123 h 266"/>
              <a:gd name="T26" fmla="*/ 177 w 177"/>
              <a:gd name="T27" fmla="*/ 146 h 266"/>
              <a:gd name="T28" fmla="*/ 176 w 177"/>
              <a:gd name="T29" fmla="*/ 171 h 266"/>
              <a:gd name="T30" fmla="*/ 171 w 177"/>
              <a:gd name="T31" fmla="*/ 197 h 266"/>
              <a:gd name="T32" fmla="*/ 159 w 177"/>
              <a:gd name="T33" fmla="*/ 226 h 266"/>
              <a:gd name="T34" fmla="*/ 141 w 177"/>
              <a:gd name="T35" fmla="*/ 257 h 266"/>
              <a:gd name="T36" fmla="*/ 141 w 177"/>
              <a:gd name="T37" fmla="*/ 254 h 266"/>
              <a:gd name="T38" fmla="*/ 143 w 177"/>
              <a:gd name="T39" fmla="*/ 246 h 266"/>
              <a:gd name="T40" fmla="*/ 147 w 177"/>
              <a:gd name="T41" fmla="*/ 235 h 266"/>
              <a:gd name="T42" fmla="*/ 150 w 177"/>
              <a:gd name="T43" fmla="*/ 219 h 266"/>
              <a:gd name="T44" fmla="*/ 151 w 177"/>
              <a:gd name="T45" fmla="*/ 200 h 266"/>
              <a:gd name="T46" fmla="*/ 151 w 177"/>
              <a:gd name="T47" fmla="*/ 180 h 266"/>
              <a:gd name="T48" fmla="*/ 147 w 177"/>
              <a:gd name="T49" fmla="*/ 158 h 266"/>
              <a:gd name="T50" fmla="*/ 139 w 177"/>
              <a:gd name="T51" fmla="*/ 136 h 266"/>
              <a:gd name="T52" fmla="*/ 126 w 177"/>
              <a:gd name="T53" fmla="*/ 114 h 266"/>
              <a:gd name="T54" fmla="*/ 128 w 177"/>
              <a:gd name="T55" fmla="*/ 117 h 266"/>
              <a:gd name="T56" fmla="*/ 130 w 177"/>
              <a:gd name="T57" fmla="*/ 126 h 266"/>
              <a:gd name="T58" fmla="*/ 133 w 177"/>
              <a:gd name="T59" fmla="*/ 140 h 266"/>
              <a:gd name="T60" fmla="*/ 137 w 177"/>
              <a:gd name="T61" fmla="*/ 158 h 266"/>
              <a:gd name="T62" fmla="*/ 138 w 177"/>
              <a:gd name="T63" fmla="*/ 178 h 266"/>
              <a:gd name="T64" fmla="*/ 138 w 177"/>
              <a:gd name="T65" fmla="*/ 200 h 266"/>
              <a:gd name="T66" fmla="*/ 136 w 177"/>
              <a:gd name="T67" fmla="*/ 223 h 266"/>
              <a:gd name="T68" fmla="*/ 129 w 177"/>
              <a:gd name="T69" fmla="*/ 245 h 266"/>
              <a:gd name="T70" fmla="*/ 117 w 177"/>
              <a:gd name="T71" fmla="*/ 266 h 266"/>
              <a:gd name="T72" fmla="*/ 116 w 177"/>
              <a:gd name="T73" fmla="*/ 266 h 266"/>
              <a:gd name="T74" fmla="*/ 110 w 177"/>
              <a:gd name="T75" fmla="*/ 263 h 266"/>
              <a:gd name="T76" fmla="*/ 102 w 177"/>
              <a:gd name="T77" fmla="*/ 261 h 266"/>
              <a:gd name="T78" fmla="*/ 91 w 177"/>
              <a:gd name="T79" fmla="*/ 256 h 266"/>
              <a:gd name="T80" fmla="*/ 80 w 177"/>
              <a:gd name="T81" fmla="*/ 248 h 266"/>
              <a:gd name="T82" fmla="*/ 67 w 177"/>
              <a:gd name="T83" fmla="*/ 240 h 266"/>
              <a:gd name="T84" fmla="*/ 54 w 177"/>
              <a:gd name="T85" fmla="*/ 230 h 266"/>
              <a:gd name="T86" fmla="*/ 41 w 177"/>
              <a:gd name="T87" fmla="*/ 217 h 266"/>
              <a:gd name="T88" fmla="*/ 29 w 177"/>
              <a:gd name="T89" fmla="*/ 202 h 266"/>
              <a:gd name="T90" fmla="*/ 17 w 177"/>
              <a:gd name="T91" fmla="*/ 185 h 266"/>
              <a:gd name="T92" fmla="*/ 9 w 177"/>
              <a:gd name="T93" fmla="*/ 167 h 266"/>
              <a:gd name="T94" fmla="*/ 3 w 177"/>
              <a:gd name="T95" fmla="*/ 145 h 266"/>
              <a:gd name="T96" fmla="*/ 0 w 177"/>
              <a:gd name="T97" fmla="*/ 122 h 266"/>
              <a:gd name="T98" fmla="*/ 2 w 177"/>
              <a:gd name="T99" fmla="*/ 96 h 266"/>
              <a:gd name="T100" fmla="*/ 8 w 177"/>
              <a:gd name="T101" fmla="*/ 66 h 266"/>
              <a:gd name="T102" fmla="*/ 19 w 177"/>
              <a:gd name="T103" fmla="*/ 35 h 266"/>
              <a:gd name="T104" fmla="*/ 35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35" y="0"/>
                </a:moveTo>
                <a:lnTo>
                  <a:pt x="38" y="1"/>
                </a:lnTo>
                <a:lnTo>
                  <a:pt x="45" y="4"/>
                </a:lnTo>
                <a:lnTo>
                  <a:pt x="54" y="8"/>
                </a:lnTo>
                <a:lnTo>
                  <a:pt x="67" y="13"/>
                </a:lnTo>
                <a:lnTo>
                  <a:pt x="81" y="21"/>
                </a:lnTo>
                <a:lnTo>
                  <a:pt x="95" y="30"/>
                </a:lnTo>
                <a:lnTo>
                  <a:pt x="111" y="40"/>
                </a:lnTo>
                <a:lnTo>
                  <a:pt x="126" y="53"/>
                </a:lnTo>
                <a:lnTo>
                  <a:pt x="142" y="67"/>
                </a:lnTo>
                <a:lnTo>
                  <a:pt x="155" y="84"/>
                </a:lnTo>
                <a:lnTo>
                  <a:pt x="165" y="102"/>
                </a:lnTo>
                <a:lnTo>
                  <a:pt x="173" y="123"/>
                </a:lnTo>
                <a:lnTo>
                  <a:pt x="177" y="146"/>
                </a:lnTo>
                <a:lnTo>
                  <a:pt x="176" y="171"/>
                </a:lnTo>
                <a:lnTo>
                  <a:pt x="171" y="197"/>
                </a:lnTo>
                <a:lnTo>
                  <a:pt x="159" y="226"/>
                </a:lnTo>
                <a:lnTo>
                  <a:pt x="141" y="257"/>
                </a:lnTo>
                <a:lnTo>
                  <a:pt x="141" y="254"/>
                </a:lnTo>
                <a:lnTo>
                  <a:pt x="143" y="246"/>
                </a:lnTo>
                <a:lnTo>
                  <a:pt x="147" y="235"/>
                </a:lnTo>
                <a:lnTo>
                  <a:pt x="150" y="219"/>
                </a:lnTo>
                <a:lnTo>
                  <a:pt x="151" y="200"/>
                </a:lnTo>
                <a:lnTo>
                  <a:pt x="151" y="180"/>
                </a:lnTo>
                <a:lnTo>
                  <a:pt x="147" y="158"/>
                </a:lnTo>
                <a:lnTo>
                  <a:pt x="139" y="136"/>
                </a:lnTo>
                <a:lnTo>
                  <a:pt x="126" y="114"/>
                </a:lnTo>
                <a:lnTo>
                  <a:pt x="128" y="117"/>
                </a:lnTo>
                <a:lnTo>
                  <a:pt x="130" y="126"/>
                </a:lnTo>
                <a:lnTo>
                  <a:pt x="133" y="140"/>
                </a:lnTo>
                <a:lnTo>
                  <a:pt x="137" y="158"/>
                </a:lnTo>
                <a:lnTo>
                  <a:pt x="138" y="178"/>
                </a:lnTo>
                <a:lnTo>
                  <a:pt x="138" y="200"/>
                </a:lnTo>
                <a:lnTo>
                  <a:pt x="136" y="223"/>
                </a:lnTo>
                <a:lnTo>
                  <a:pt x="129" y="245"/>
                </a:lnTo>
                <a:lnTo>
                  <a:pt x="117" y="266"/>
                </a:lnTo>
                <a:lnTo>
                  <a:pt x="116" y="266"/>
                </a:lnTo>
                <a:lnTo>
                  <a:pt x="110" y="263"/>
                </a:lnTo>
                <a:lnTo>
                  <a:pt x="102" y="261"/>
                </a:lnTo>
                <a:lnTo>
                  <a:pt x="91" y="256"/>
                </a:lnTo>
                <a:lnTo>
                  <a:pt x="80" y="248"/>
                </a:lnTo>
                <a:lnTo>
                  <a:pt x="67" y="240"/>
                </a:lnTo>
                <a:lnTo>
                  <a:pt x="54" y="230"/>
                </a:lnTo>
                <a:lnTo>
                  <a:pt x="41" y="217"/>
                </a:lnTo>
                <a:lnTo>
                  <a:pt x="29" y="202"/>
                </a:lnTo>
                <a:lnTo>
                  <a:pt x="17" y="185"/>
                </a:lnTo>
                <a:lnTo>
                  <a:pt x="9" y="167"/>
                </a:lnTo>
                <a:lnTo>
                  <a:pt x="3" y="145"/>
                </a:lnTo>
                <a:lnTo>
                  <a:pt x="0" y="122"/>
                </a:lnTo>
                <a:lnTo>
                  <a:pt x="2" y="96"/>
                </a:lnTo>
                <a:lnTo>
                  <a:pt x="8" y="66"/>
                </a:lnTo>
                <a:lnTo>
                  <a:pt x="19" y="35"/>
                </a:lnTo>
                <a:lnTo>
                  <a:pt x="3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8" name="千图PPT彼岸天：ID 8661124库_任意多边形 37"/>
          <p:cNvSpPr/>
          <p:nvPr>
            <p:custDataLst>
              <p:tags r:id="rId22"/>
            </p:custDataLst>
          </p:nvPr>
        </p:nvSpPr>
        <p:spPr bwMode="auto">
          <a:xfrm>
            <a:off x="4541659" y="2911480"/>
            <a:ext cx="257036" cy="377743"/>
          </a:xfrm>
          <a:custGeom>
            <a:avLst/>
            <a:gdLst>
              <a:gd name="T0" fmla="*/ 149 w 177"/>
              <a:gd name="T1" fmla="*/ 0 h 256"/>
              <a:gd name="T2" fmla="*/ 151 w 177"/>
              <a:gd name="T3" fmla="*/ 3 h 256"/>
              <a:gd name="T4" fmla="*/ 153 w 177"/>
              <a:gd name="T5" fmla="*/ 9 h 256"/>
              <a:gd name="T6" fmla="*/ 157 w 177"/>
              <a:gd name="T7" fmla="*/ 18 h 256"/>
              <a:gd name="T8" fmla="*/ 162 w 177"/>
              <a:gd name="T9" fmla="*/ 31 h 256"/>
              <a:gd name="T10" fmla="*/ 166 w 177"/>
              <a:gd name="T11" fmla="*/ 47 h 256"/>
              <a:gd name="T12" fmla="*/ 172 w 177"/>
              <a:gd name="T13" fmla="*/ 64 h 256"/>
              <a:gd name="T14" fmla="*/ 174 w 177"/>
              <a:gd name="T15" fmla="*/ 82 h 256"/>
              <a:gd name="T16" fmla="*/ 177 w 177"/>
              <a:gd name="T17" fmla="*/ 103 h 256"/>
              <a:gd name="T18" fmla="*/ 177 w 177"/>
              <a:gd name="T19" fmla="*/ 123 h 256"/>
              <a:gd name="T20" fmla="*/ 174 w 177"/>
              <a:gd name="T21" fmla="*/ 144 h 256"/>
              <a:gd name="T22" fmla="*/ 168 w 177"/>
              <a:gd name="T23" fmla="*/ 165 h 256"/>
              <a:gd name="T24" fmla="*/ 159 w 177"/>
              <a:gd name="T25" fmla="*/ 184 h 256"/>
              <a:gd name="T26" fmla="*/ 146 w 177"/>
              <a:gd name="T27" fmla="*/ 203 h 256"/>
              <a:gd name="T28" fmla="*/ 129 w 177"/>
              <a:gd name="T29" fmla="*/ 219 h 256"/>
              <a:gd name="T30" fmla="*/ 105 w 177"/>
              <a:gd name="T31" fmla="*/ 235 h 256"/>
              <a:gd name="T32" fmla="*/ 77 w 177"/>
              <a:gd name="T33" fmla="*/ 247 h 256"/>
              <a:gd name="T34" fmla="*/ 42 w 177"/>
              <a:gd name="T35" fmla="*/ 256 h 256"/>
              <a:gd name="T36" fmla="*/ 44 w 177"/>
              <a:gd name="T37" fmla="*/ 255 h 256"/>
              <a:gd name="T38" fmla="*/ 52 w 177"/>
              <a:gd name="T39" fmla="*/ 251 h 256"/>
              <a:gd name="T40" fmla="*/ 62 w 177"/>
              <a:gd name="T41" fmla="*/ 244 h 256"/>
              <a:gd name="T42" fmla="*/ 75 w 177"/>
              <a:gd name="T43" fmla="*/ 235 h 256"/>
              <a:gd name="T44" fmla="*/ 90 w 177"/>
              <a:gd name="T45" fmla="*/ 223 h 256"/>
              <a:gd name="T46" fmla="*/ 104 w 177"/>
              <a:gd name="T47" fmla="*/ 209 h 256"/>
              <a:gd name="T48" fmla="*/ 117 w 177"/>
              <a:gd name="T49" fmla="*/ 191 h 256"/>
              <a:gd name="T50" fmla="*/ 126 w 177"/>
              <a:gd name="T51" fmla="*/ 169 h 256"/>
              <a:gd name="T52" fmla="*/ 133 w 177"/>
              <a:gd name="T53" fmla="*/ 144 h 256"/>
              <a:gd name="T54" fmla="*/ 131 w 177"/>
              <a:gd name="T55" fmla="*/ 148 h 256"/>
              <a:gd name="T56" fmla="*/ 127 w 177"/>
              <a:gd name="T57" fmla="*/ 156 h 256"/>
              <a:gd name="T58" fmla="*/ 120 w 177"/>
              <a:gd name="T59" fmla="*/ 168 h 256"/>
              <a:gd name="T60" fmla="*/ 109 w 177"/>
              <a:gd name="T61" fmla="*/ 183 h 256"/>
              <a:gd name="T62" fmla="*/ 96 w 177"/>
              <a:gd name="T63" fmla="*/ 199 h 256"/>
              <a:gd name="T64" fmla="*/ 81 w 177"/>
              <a:gd name="T65" fmla="*/ 214 h 256"/>
              <a:gd name="T66" fmla="*/ 62 w 177"/>
              <a:gd name="T67" fmla="*/ 229 h 256"/>
              <a:gd name="T68" fmla="*/ 42 w 177"/>
              <a:gd name="T69" fmla="*/ 240 h 256"/>
              <a:gd name="T70" fmla="*/ 18 w 177"/>
              <a:gd name="T71" fmla="*/ 247 h 256"/>
              <a:gd name="T72" fmla="*/ 18 w 177"/>
              <a:gd name="T73" fmla="*/ 244 h 256"/>
              <a:gd name="T74" fmla="*/ 16 w 177"/>
              <a:gd name="T75" fmla="*/ 239 h 256"/>
              <a:gd name="T76" fmla="*/ 12 w 177"/>
              <a:gd name="T77" fmla="*/ 230 h 256"/>
              <a:gd name="T78" fmla="*/ 8 w 177"/>
              <a:gd name="T79" fmla="*/ 217 h 256"/>
              <a:gd name="T80" fmla="*/ 4 w 177"/>
              <a:gd name="T81" fmla="*/ 203 h 256"/>
              <a:gd name="T82" fmla="*/ 1 w 177"/>
              <a:gd name="T83" fmla="*/ 186 h 256"/>
              <a:gd name="T84" fmla="*/ 0 w 177"/>
              <a:gd name="T85" fmla="*/ 168 h 256"/>
              <a:gd name="T86" fmla="*/ 0 w 177"/>
              <a:gd name="T87" fmla="*/ 148 h 256"/>
              <a:gd name="T88" fmla="*/ 4 w 177"/>
              <a:gd name="T89" fmla="*/ 127 h 256"/>
              <a:gd name="T90" fmla="*/ 9 w 177"/>
              <a:gd name="T91" fmla="*/ 107 h 256"/>
              <a:gd name="T92" fmla="*/ 19 w 177"/>
              <a:gd name="T93" fmla="*/ 86 h 256"/>
              <a:gd name="T94" fmla="*/ 35 w 177"/>
              <a:gd name="T95" fmla="*/ 66 h 256"/>
              <a:gd name="T96" fmla="*/ 55 w 177"/>
              <a:gd name="T97" fmla="*/ 47 h 256"/>
              <a:gd name="T98" fmla="*/ 79 w 177"/>
              <a:gd name="T99" fmla="*/ 30 h 256"/>
              <a:gd name="T100" fmla="*/ 112 w 177"/>
              <a:gd name="T101" fmla="*/ 14 h 256"/>
              <a:gd name="T102" fmla="*/ 149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49" y="0"/>
                </a:moveTo>
                <a:lnTo>
                  <a:pt x="151" y="3"/>
                </a:lnTo>
                <a:lnTo>
                  <a:pt x="153" y="9"/>
                </a:lnTo>
                <a:lnTo>
                  <a:pt x="157" y="18"/>
                </a:lnTo>
                <a:lnTo>
                  <a:pt x="162" y="31"/>
                </a:lnTo>
                <a:lnTo>
                  <a:pt x="166" y="47"/>
                </a:lnTo>
                <a:lnTo>
                  <a:pt x="172" y="64"/>
                </a:lnTo>
                <a:lnTo>
                  <a:pt x="174" y="82"/>
                </a:lnTo>
                <a:lnTo>
                  <a:pt x="177" y="103"/>
                </a:lnTo>
                <a:lnTo>
                  <a:pt x="177" y="123"/>
                </a:lnTo>
                <a:lnTo>
                  <a:pt x="174" y="144"/>
                </a:lnTo>
                <a:lnTo>
                  <a:pt x="168" y="165"/>
                </a:lnTo>
                <a:lnTo>
                  <a:pt x="159" y="184"/>
                </a:lnTo>
                <a:lnTo>
                  <a:pt x="146" y="203"/>
                </a:lnTo>
                <a:lnTo>
                  <a:pt x="129" y="219"/>
                </a:lnTo>
                <a:lnTo>
                  <a:pt x="105" y="235"/>
                </a:lnTo>
                <a:lnTo>
                  <a:pt x="77" y="247"/>
                </a:lnTo>
                <a:lnTo>
                  <a:pt x="42" y="256"/>
                </a:lnTo>
                <a:lnTo>
                  <a:pt x="44" y="255"/>
                </a:lnTo>
                <a:lnTo>
                  <a:pt x="52" y="251"/>
                </a:lnTo>
                <a:lnTo>
                  <a:pt x="62" y="244"/>
                </a:lnTo>
                <a:lnTo>
                  <a:pt x="75" y="235"/>
                </a:lnTo>
                <a:lnTo>
                  <a:pt x="90" y="223"/>
                </a:lnTo>
                <a:lnTo>
                  <a:pt x="104" y="209"/>
                </a:lnTo>
                <a:lnTo>
                  <a:pt x="117" y="191"/>
                </a:lnTo>
                <a:lnTo>
                  <a:pt x="126" y="169"/>
                </a:lnTo>
                <a:lnTo>
                  <a:pt x="133" y="144"/>
                </a:lnTo>
                <a:lnTo>
                  <a:pt x="131" y="148"/>
                </a:lnTo>
                <a:lnTo>
                  <a:pt x="127" y="156"/>
                </a:lnTo>
                <a:lnTo>
                  <a:pt x="120" y="168"/>
                </a:lnTo>
                <a:lnTo>
                  <a:pt x="109" y="183"/>
                </a:lnTo>
                <a:lnTo>
                  <a:pt x="96" y="199"/>
                </a:lnTo>
                <a:lnTo>
                  <a:pt x="81" y="214"/>
                </a:lnTo>
                <a:lnTo>
                  <a:pt x="62" y="229"/>
                </a:lnTo>
                <a:lnTo>
                  <a:pt x="42" y="240"/>
                </a:lnTo>
                <a:lnTo>
                  <a:pt x="18" y="247"/>
                </a:lnTo>
                <a:lnTo>
                  <a:pt x="18" y="244"/>
                </a:lnTo>
                <a:lnTo>
                  <a:pt x="16" y="239"/>
                </a:lnTo>
                <a:lnTo>
                  <a:pt x="12" y="230"/>
                </a:lnTo>
                <a:lnTo>
                  <a:pt x="8" y="217"/>
                </a:lnTo>
                <a:lnTo>
                  <a:pt x="4" y="203"/>
                </a:lnTo>
                <a:lnTo>
                  <a:pt x="1" y="186"/>
                </a:lnTo>
                <a:lnTo>
                  <a:pt x="0" y="168"/>
                </a:lnTo>
                <a:lnTo>
                  <a:pt x="0" y="148"/>
                </a:lnTo>
                <a:lnTo>
                  <a:pt x="4" y="127"/>
                </a:lnTo>
                <a:lnTo>
                  <a:pt x="9" y="107"/>
                </a:lnTo>
                <a:lnTo>
                  <a:pt x="19" y="86"/>
                </a:lnTo>
                <a:lnTo>
                  <a:pt x="35" y="66"/>
                </a:lnTo>
                <a:lnTo>
                  <a:pt x="55" y="47"/>
                </a:lnTo>
                <a:lnTo>
                  <a:pt x="79" y="30"/>
                </a:lnTo>
                <a:lnTo>
                  <a:pt x="112" y="14"/>
                </a:lnTo>
                <a:lnTo>
                  <a:pt x="149"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39" name="千图PPT彼岸天：ID 8661124库_任意多边形 38"/>
          <p:cNvSpPr/>
          <p:nvPr>
            <p:custDataLst>
              <p:tags r:id="rId23"/>
            </p:custDataLst>
          </p:nvPr>
        </p:nvSpPr>
        <p:spPr bwMode="auto">
          <a:xfrm>
            <a:off x="4914870" y="3298076"/>
            <a:ext cx="387733" cy="261175"/>
          </a:xfrm>
          <a:custGeom>
            <a:avLst/>
            <a:gdLst>
              <a:gd name="T0" fmla="*/ 145 w 267"/>
              <a:gd name="T1" fmla="*/ 0 h 177"/>
              <a:gd name="T2" fmla="*/ 171 w 267"/>
              <a:gd name="T3" fmla="*/ 3 h 177"/>
              <a:gd name="T4" fmla="*/ 200 w 267"/>
              <a:gd name="T5" fmla="*/ 8 h 177"/>
              <a:gd name="T6" fmla="*/ 232 w 267"/>
              <a:gd name="T7" fmla="*/ 20 h 177"/>
              <a:gd name="T8" fmla="*/ 267 w 267"/>
              <a:gd name="T9" fmla="*/ 37 h 177"/>
              <a:gd name="T10" fmla="*/ 265 w 267"/>
              <a:gd name="T11" fmla="*/ 38 h 177"/>
              <a:gd name="T12" fmla="*/ 263 w 267"/>
              <a:gd name="T13" fmla="*/ 44 h 177"/>
              <a:gd name="T14" fmla="*/ 259 w 267"/>
              <a:gd name="T15" fmla="*/ 54 h 177"/>
              <a:gd name="T16" fmla="*/ 254 w 267"/>
              <a:gd name="T17" fmla="*/ 67 h 177"/>
              <a:gd name="T18" fmla="*/ 246 w 267"/>
              <a:gd name="T19" fmla="*/ 81 h 177"/>
              <a:gd name="T20" fmla="*/ 237 w 267"/>
              <a:gd name="T21" fmla="*/ 95 h 177"/>
              <a:gd name="T22" fmla="*/ 226 w 267"/>
              <a:gd name="T23" fmla="*/ 112 h 177"/>
              <a:gd name="T24" fmla="*/ 213 w 267"/>
              <a:gd name="T25" fmla="*/ 128 h 177"/>
              <a:gd name="T26" fmla="*/ 198 w 267"/>
              <a:gd name="T27" fmla="*/ 142 h 177"/>
              <a:gd name="T28" fmla="*/ 182 w 267"/>
              <a:gd name="T29" fmla="*/ 155 h 177"/>
              <a:gd name="T30" fmla="*/ 163 w 267"/>
              <a:gd name="T31" fmla="*/ 165 h 177"/>
              <a:gd name="T32" fmla="*/ 143 w 267"/>
              <a:gd name="T33" fmla="*/ 173 h 177"/>
              <a:gd name="T34" fmla="*/ 120 w 267"/>
              <a:gd name="T35" fmla="*/ 177 h 177"/>
              <a:gd name="T36" fmla="*/ 95 w 267"/>
              <a:gd name="T37" fmla="*/ 176 h 177"/>
              <a:gd name="T38" fmla="*/ 69 w 267"/>
              <a:gd name="T39" fmla="*/ 170 h 177"/>
              <a:gd name="T40" fmla="*/ 41 w 267"/>
              <a:gd name="T41" fmla="*/ 159 h 177"/>
              <a:gd name="T42" fmla="*/ 9 w 267"/>
              <a:gd name="T43" fmla="*/ 141 h 177"/>
              <a:gd name="T44" fmla="*/ 12 w 267"/>
              <a:gd name="T45" fmla="*/ 141 h 177"/>
              <a:gd name="T46" fmla="*/ 20 w 267"/>
              <a:gd name="T47" fmla="*/ 143 h 177"/>
              <a:gd name="T48" fmla="*/ 32 w 267"/>
              <a:gd name="T49" fmla="*/ 147 h 177"/>
              <a:gd name="T50" fmla="*/ 47 w 267"/>
              <a:gd name="T51" fmla="*/ 150 h 177"/>
              <a:gd name="T52" fmla="*/ 65 w 267"/>
              <a:gd name="T53" fmla="*/ 151 h 177"/>
              <a:gd name="T54" fmla="*/ 86 w 267"/>
              <a:gd name="T55" fmla="*/ 151 h 177"/>
              <a:gd name="T56" fmla="*/ 108 w 267"/>
              <a:gd name="T57" fmla="*/ 147 h 177"/>
              <a:gd name="T58" fmla="*/ 130 w 267"/>
              <a:gd name="T59" fmla="*/ 139 h 177"/>
              <a:gd name="T60" fmla="*/ 152 w 267"/>
              <a:gd name="T61" fmla="*/ 126 h 177"/>
              <a:gd name="T62" fmla="*/ 150 w 267"/>
              <a:gd name="T63" fmla="*/ 128 h 177"/>
              <a:gd name="T64" fmla="*/ 141 w 267"/>
              <a:gd name="T65" fmla="*/ 130 h 177"/>
              <a:gd name="T66" fmla="*/ 126 w 267"/>
              <a:gd name="T67" fmla="*/ 133 h 177"/>
              <a:gd name="T68" fmla="*/ 108 w 267"/>
              <a:gd name="T69" fmla="*/ 137 h 177"/>
              <a:gd name="T70" fmla="*/ 89 w 267"/>
              <a:gd name="T71" fmla="*/ 138 h 177"/>
              <a:gd name="T72" fmla="*/ 67 w 267"/>
              <a:gd name="T73" fmla="*/ 139 h 177"/>
              <a:gd name="T74" fmla="*/ 43 w 267"/>
              <a:gd name="T75" fmla="*/ 135 h 177"/>
              <a:gd name="T76" fmla="*/ 21 w 267"/>
              <a:gd name="T77" fmla="*/ 129 h 177"/>
              <a:gd name="T78" fmla="*/ 0 w 267"/>
              <a:gd name="T79" fmla="*/ 117 h 177"/>
              <a:gd name="T80" fmla="*/ 0 w 267"/>
              <a:gd name="T81" fmla="*/ 116 h 177"/>
              <a:gd name="T82" fmla="*/ 3 w 267"/>
              <a:gd name="T83" fmla="*/ 111 h 177"/>
              <a:gd name="T84" fmla="*/ 6 w 267"/>
              <a:gd name="T85" fmla="*/ 102 h 177"/>
              <a:gd name="T86" fmla="*/ 11 w 267"/>
              <a:gd name="T87" fmla="*/ 91 h 177"/>
              <a:gd name="T88" fmla="*/ 19 w 267"/>
              <a:gd name="T89" fmla="*/ 80 h 177"/>
              <a:gd name="T90" fmla="*/ 26 w 267"/>
              <a:gd name="T91" fmla="*/ 67 h 177"/>
              <a:gd name="T92" fmla="*/ 37 w 267"/>
              <a:gd name="T93" fmla="*/ 54 h 177"/>
              <a:gd name="T94" fmla="*/ 50 w 267"/>
              <a:gd name="T95" fmla="*/ 41 h 177"/>
              <a:gd name="T96" fmla="*/ 64 w 267"/>
              <a:gd name="T97" fmla="*/ 29 h 177"/>
              <a:gd name="T98" fmla="*/ 81 w 267"/>
              <a:gd name="T99" fmla="*/ 18 h 177"/>
              <a:gd name="T100" fmla="*/ 99 w 267"/>
              <a:gd name="T101" fmla="*/ 9 h 177"/>
              <a:gd name="T102" fmla="*/ 121 w 267"/>
              <a:gd name="T103" fmla="*/ 3 h 177"/>
              <a:gd name="T104" fmla="*/ 145 w 267"/>
              <a:gd name="T10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7">
                <a:moveTo>
                  <a:pt x="145" y="0"/>
                </a:moveTo>
                <a:lnTo>
                  <a:pt x="171" y="3"/>
                </a:lnTo>
                <a:lnTo>
                  <a:pt x="200" y="8"/>
                </a:lnTo>
                <a:lnTo>
                  <a:pt x="232" y="20"/>
                </a:lnTo>
                <a:lnTo>
                  <a:pt x="267" y="37"/>
                </a:lnTo>
                <a:lnTo>
                  <a:pt x="265" y="38"/>
                </a:lnTo>
                <a:lnTo>
                  <a:pt x="263" y="44"/>
                </a:lnTo>
                <a:lnTo>
                  <a:pt x="259" y="54"/>
                </a:lnTo>
                <a:lnTo>
                  <a:pt x="254" y="67"/>
                </a:lnTo>
                <a:lnTo>
                  <a:pt x="246" y="81"/>
                </a:lnTo>
                <a:lnTo>
                  <a:pt x="237" y="95"/>
                </a:lnTo>
                <a:lnTo>
                  <a:pt x="226" y="112"/>
                </a:lnTo>
                <a:lnTo>
                  <a:pt x="213" y="128"/>
                </a:lnTo>
                <a:lnTo>
                  <a:pt x="198" y="142"/>
                </a:lnTo>
                <a:lnTo>
                  <a:pt x="182" y="155"/>
                </a:lnTo>
                <a:lnTo>
                  <a:pt x="163" y="165"/>
                </a:lnTo>
                <a:lnTo>
                  <a:pt x="143" y="173"/>
                </a:lnTo>
                <a:lnTo>
                  <a:pt x="120" y="177"/>
                </a:lnTo>
                <a:lnTo>
                  <a:pt x="95" y="176"/>
                </a:lnTo>
                <a:lnTo>
                  <a:pt x="69" y="170"/>
                </a:lnTo>
                <a:lnTo>
                  <a:pt x="41" y="159"/>
                </a:lnTo>
                <a:lnTo>
                  <a:pt x="9" y="141"/>
                </a:lnTo>
                <a:lnTo>
                  <a:pt x="12" y="141"/>
                </a:lnTo>
                <a:lnTo>
                  <a:pt x="20" y="143"/>
                </a:lnTo>
                <a:lnTo>
                  <a:pt x="32" y="147"/>
                </a:lnTo>
                <a:lnTo>
                  <a:pt x="47" y="150"/>
                </a:lnTo>
                <a:lnTo>
                  <a:pt x="65" y="151"/>
                </a:lnTo>
                <a:lnTo>
                  <a:pt x="86" y="151"/>
                </a:lnTo>
                <a:lnTo>
                  <a:pt x="108" y="147"/>
                </a:lnTo>
                <a:lnTo>
                  <a:pt x="130" y="139"/>
                </a:lnTo>
                <a:lnTo>
                  <a:pt x="152" y="126"/>
                </a:lnTo>
                <a:lnTo>
                  <a:pt x="150" y="128"/>
                </a:lnTo>
                <a:lnTo>
                  <a:pt x="141" y="130"/>
                </a:lnTo>
                <a:lnTo>
                  <a:pt x="126" y="133"/>
                </a:lnTo>
                <a:lnTo>
                  <a:pt x="108" y="137"/>
                </a:lnTo>
                <a:lnTo>
                  <a:pt x="89" y="138"/>
                </a:lnTo>
                <a:lnTo>
                  <a:pt x="67" y="139"/>
                </a:lnTo>
                <a:lnTo>
                  <a:pt x="43" y="135"/>
                </a:lnTo>
                <a:lnTo>
                  <a:pt x="21" y="129"/>
                </a:lnTo>
                <a:lnTo>
                  <a:pt x="0" y="117"/>
                </a:lnTo>
                <a:lnTo>
                  <a:pt x="0" y="116"/>
                </a:lnTo>
                <a:lnTo>
                  <a:pt x="3" y="111"/>
                </a:lnTo>
                <a:lnTo>
                  <a:pt x="6" y="102"/>
                </a:lnTo>
                <a:lnTo>
                  <a:pt x="11" y="91"/>
                </a:lnTo>
                <a:lnTo>
                  <a:pt x="19" y="80"/>
                </a:lnTo>
                <a:lnTo>
                  <a:pt x="26" y="67"/>
                </a:lnTo>
                <a:lnTo>
                  <a:pt x="37" y="54"/>
                </a:lnTo>
                <a:lnTo>
                  <a:pt x="50" y="41"/>
                </a:lnTo>
                <a:lnTo>
                  <a:pt x="64" y="29"/>
                </a:lnTo>
                <a:lnTo>
                  <a:pt x="81" y="18"/>
                </a:lnTo>
                <a:lnTo>
                  <a:pt x="99" y="9"/>
                </a:lnTo>
                <a:lnTo>
                  <a:pt x="121" y="3"/>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0" name="千图PPT彼岸天：ID 8661124库_任意多边形 39"/>
          <p:cNvSpPr/>
          <p:nvPr>
            <p:custDataLst>
              <p:tags r:id="rId24"/>
            </p:custDataLst>
          </p:nvPr>
        </p:nvSpPr>
        <p:spPr bwMode="auto">
          <a:xfrm>
            <a:off x="4848070" y="3796816"/>
            <a:ext cx="386280" cy="258223"/>
          </a:xfrm>
          <a:custGeom>
            <a:avLst/>
            <a:gdLst>
              <a:gd name="T0" fmla="*/ 145 w 266"/>
              <a:gd name="T1" fmla="*/ 0 h 175"/>
              <a:gd name="T2" fmla="*/ 171 w 266"/>
              <a:gd name="T3" fmla="*/ 1 h 175"/>
              <a:gd name="T4" fmla="*/ 200 w 266"/>
              <a:gd name="T5" fmla="*/ 6 h 175"/>
              <a:gd name="T6" fmla="*/ 232 w 266"/>
              <a:gd name="T7" fmla="*/ 18 h 175"/>
              <a:gd name="T8" fmla="*/ 266 w 266"/>
              <a:gd name="T9" fmla="*/ 35 h 175"/>
              <a:gd name="T10" fmla="*/ 266 w 266"/>
              <a:gd name="T11" fmla="*/ 36 h 175"/>
              <a:gd name="T12" fmla="*/ 263 w 266"/>
              <a:gd name="T13" fmla="*/ 43 h 175"/>
              <a:gd name="T14" fmla="*/ 259 w 266"/>
              <a:gd name="T15" fmla="*/ 52 h 175"/>
              <a:gd name="T16" fmla="*/ 253 w 266"/>
              <a:gd name="T17" fmla="*/ 65 h 175"/>
              <a:gd name="T18" fmla="*/ 246 w 266"/>
              <a:gd name="T19" fmla="*/ 79 h 175"/>
              <a:gd name="T20" fmla="*/ 237 w 266"/>
              <a:gd name="T21" fmla="*/ 93 h 175"/>
              <a:gd name="T22" fmla="*/ 226 w 266"/>
              <a:gd name="T23" fmla="*/ 110 h 175"/>
              <a:gd name="T24" fmla="*/ 213 w 266"/>
              <a:gd name="T25" fmla="*/ 126 h 175"/>
              <a:gd name="T26" fmla="*/ 198 w 266"/>
              <a:gd name="T27" fmla="*/ 140 h 175"/>
              <a:gd name="T28" fmla="*/ 181 w 266"/>
              <a:gd name="T29" fmla="*/ 153 h 175"/>
              <a:gd name="T30" fmla="*/ 163 w 266"/>
              <a:gd name="T31" fmla="*/ 163 h 175"/>
              <a:gd name="T32" fmla="*/ 143 w 266"/>
              <a:gd name="T33" fmla="*/ 171 h 175"/>
              <a:gd name="T34" fmla="*/ 120 w 266"/>
              <a:gd name="T35" fmla="*/ 175 h 175"/>
              <a:gd name="T36" fmla="*/ 96 w 266"/>
              <a:gd name="T37" fmla="*/ 174 h 175"/>
              <a:gd name="T38" fmla="*/ 70 w 266"/>
              <a:gd name="T39" fmla="*/ 169 h 175"/>
              <a:gd name="T40" fmla="*/ 40 w 266"/>
              <a:gd name="T41" fmla="*/ 157 h 175"/>
              <a:gd name="T42" fmla="*/ 9 w 266"/>
              <a:gd name="T43" fmla="*/ 139 h 175"/>
              <a:gd name="T44" fmla="*/ 13 w 266"/>
              <a:gd name="T45" fmla="*/ 140 h 175"/>
              <a:gd name="T46" fmla="*/ 20 w 266"/>
              <a:gd name="T47" fmla="*/ 143 h 175"/>
              <a:gd name="T48" fmla="*/ 32 w 266"/>
              <a:gd name="T49" fmla="*/ 145 h 175"/>
              <a:gd name="T50" fmla="*/ 48 w 266"/>
              <a:gd name="T51" fmla="*/ 148 h 175"/>
              <a:gd name="T52" fmla="*/ 66 w 266"/>
              <a:gd name="T53" fmla="*/ 149 h 175"/>
              <a:gd name="T54" fmla="*/ 87 w 266"/>
              <a:gd name="T55" fmla="*/ 149 h 175"/>
              <a:gd name="T56" fmla="*/ 109 w 266"/>
              <a:gd name="T57" fmla="*/ 145 h 175"/>
              <a:gd name="T58" fmla="*/ 131 w 266"/>
              <a:gd name="T59" fmla="*/ 137 h 175"/>
              <a:gd name="T60" fmla="*/ 153 w 266"/>
              <a:gd name="T61" fmla="*/ 124 h 175"/>
              <a:gd name="T62" fmla="*/ 149 w 266"/>
              <a:gd name="T63" fmla="*/ 126 h 175"/>
              <a:gd name="T64" fmla="*/ 140 w 266"/>
              <a:gd name="T65" fmla="*/ 128 h 175"/>
              <a:gd name="T66" fmla="*/ 127 w 266"/>
              <a:gd name="T67" fmla="*/ 131 h 175"/>
              <a:gd name="T68" fmla="*/ 109 w 266"/>
              <a:gd name="T69" fmla="*/ 135 h 175"/>
              <a:gd name="T70" fmla="*/ 88 w 266"/>
              <a:gd name="T71" fmla="*/ 137 h 175"/>
              <a:gd name="T72" fmla="*/ 66 w 266"/>
              <a:gd name="T73" fmla="*/ 137 h 175"/>
              <a:gd name="T74" fmla="*/ 44 w 266"/>
              <a:gd name="T75" fmla="*/ 134 h 175"/>
              <a:gd name="T76" fmla="*/ 22 w 266"/>
              <a:gd name="T77" fmla="*/ 127 h 175"/>
              <a:gd name="T78" fmla="*/ 0 w 266"/>
              <a:gd name="T79" fmla="*/ 115 h 175"/>
              <a:gd name="T80" fmla="*/ 1 w 266"/>
              <a:gd name="T81" fmla="*/ 114 h 175"/>
              <a:gd name="T82" fmla="*/ 2 w 266"/>
              <a:gd name="T83" fmla="*/ 109 h 175"/>
              <a:gd name="T84" fmla="*/ 6 w 266"/>
              <a:gd name="T85" fmla="*/ 100 h 175"/>
              <a:gd name="T86" fmla="*/ 11 w 266"/>
              <a:gd name="T87" fmla="*/ 89 h 175"/>
              <a:gd name="T88" fmla="*/ 18 w 266"/>
              <a:gd name="T89" fmla="*/ 78 h 175"/>
              <a:gd name="T90" fmla="*/ 27 w 266"/>
              <a:gd name="T91" fmla="*/ 65 h 175"/>
              <a:gd name="T92" fmla="*/ 37 w 266"/>
              <a:gd name="T93" fmla="*/ 52 h 175"/>
              <a:gd name="T94" fmla="*/ 49 w 266"/>
              <a:gd name="T95" fmla="*/ 39 h 175"/>
              <a:gd name="T96" fmla="*/ 65 w 266"/>
              <a:gd name="T97" fmla="*/ 27 h 175"/>
              <a:gd name="T98" fmla="*/ 80 w 266"/>
              <a:gd name="T99" fmla="*/ 17 h 175"/>
              <a:gd name="T100" fmla="*/ 100 w 266"/>
              <a:gd name="T101" fmla="*/ 8 h 175"/>
              <a:gd name="T102" fmla="*/ 120 w 266"/>
              <a:gd name="T103" fmla="*/ 1 h 175"/>
              <a:gd name="T104" fmla="*/ 145 w 266"/>
              <a:gd name="T10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 h="175">
                <a:moveTo>
                  <a:pt x="145" y="0"/>
                </a:moveTo>
                <a:lnTo>
                  <a:pt x="171" y="1"/>
                </a:lnTo>
                <a:lnTo>
                  <a:pt x="200" y="6"/>
                </a:lnTo>
                <a:lnTo>
                  <a:pt x="232" y="18"/>
                </a:lnTo>
                <a:lnTo>
                  <a:pt x="266" y="35"/>
                </a:lnTo>
                <a:lnTo>
                  <a:pt x="266" y="36"/>
                </a:lnTo>
                <a:lnTo>
                  <a:pt x="263" y="43"/>
                </a:lnTo>
                <a:lnTo>
                  <a:pt x="259" y="52"/>
                </a:lnTo>
                <a:lnTo>
                  <a:pt x="253" y="65"/>
                </a:lnTo>
                <a:lnTo>
                  <a:pt x="246" y="79"/>
                </a:lnTo>
                <a:lnTo>
                  <a:pt x="237" y="93"/>
                </a:lnTo>
                <a:lnTo>
                  <a:pt x="226" y="110"/>
                </a:lnTo>
                <a:lnTo>
                  <a:pt x="213" y="126"/>
                </a:lnTo>
                <a:lnTo>
                  <a:pt x="198" y="140"/>
                </a:lnTo>
                <a:lnTo>
                  <a:pt x="181" y="153"/>
                </a:lnTo>
                <a:lnTo>
                  <a:pt x="163" y="163"/>
                </a:lnTo>
                <a:lnTo>
                  <a:pt x="143" y="171"/>
                </a:lnTo>
                <a:lnTo>
                  <a:pt x="120" y="175"/>
                </a:lnTo>
                <a:lnTo>
                  <a:pt x="96" y="174"/>
                </a:lnTo>
                <a:lnTo>
                  <a:pt x="70" y="169"/>
                </a:lnTo>
                <a:lnTo>
                  <a:pt x="40" y="157"/>
                </a:lnTo>
                <a:lnTo>
                  <a:pt x="9" y="139"/>
                </a:lnTo>
                <a:lnTo>
                  <a:pt x="13" y="140"/>
                </a:lnTo>
                <a:lnTo>
                  <a:pt x="20" y="143"/>
                </a:lnTo>
                <a:lnTo>
                  <a:pt x="32" y="145"/>
                </a:lnTo>
                <a:lnTo>
                  <a:pt x="48" y="148"/>
                </a:lnTo>
                <a:lnTo>
                  <a:pt x="66" y="149"/>
                </a:lnTo>
                <a:lnTo>
                  <a:pt x="87" y="149"/>
                </a:lnTo>
                <a:lnTo>
                  <a:pt x="109" y="145"/>
                </a:lnTo>
                <a:lnTo>
                  <a:pt x="131" y="137"/>
                </a:lnTo>
                <a:lnTo>
                  <a:pt x="153" y="124"/>
                </a:lnTo>
                <a:lnTo>
                  <a:pt x="149" y="126"/>
                </a:lnTo>
                <a:lnTo>
                  <a:pt x="140" y="128"/>
                </a:lnTo>
                <a:lnTo>
                  <a:pt x="127" y="131"/>
                </a:lnTo>
                <a:lnTo>
                  <a:pt x="109" y="135"/>
                </a:lnTo>
                <a:lnTo>
                  <a:pt x="88" y="137"/>
                </a:lnTo>
                <a:lnTo>
                  <a:pt x="66" y="137"/>
                </a:lnTo>
                <a:lnTo>
                  <a:pt x="44" y="134"/>
                </a:lnTo>
                <a:lnTo>
                  <a:pt x="22" y="127"/>
                </a:lnTo>
                <a:lnTo>
                  <a:pt x="0" y="115"/>
                </a:lnTo>
                <a:lnTo>
                  <a:pt x="1" y="114"/>
                </a:lnTo>
                <a:lnTo>
                  <a:pt x="2" y="109"/>
                </a:lnTo>
                <a:lnTo>
                  <a:pt x="6" y="100"/>
                </a:lnTo>
                <a:lnTo>
                  <a:pt x="11" y="89"/>
                </a:lnTo>
                <a:lnTo>
                  <a:pt x="18" y="78"/>
                </a:lnTo>
                <a:lnTo>
                  <a:pt x="27" y="65"/>
                </a:lnTo>
                <a:lnTo>
                  <a:pt x="37" y="52"/>
                </a:lnTo>
                <a:lnTo>
                  <a:pt x="49" y="39"/>
                </a:lnTo>
                <a:lnTo>
                  <a:pt x="65" y="27"/>
                </a:lnTo>
                <a:lnTo>
                  <a:pt x="80" y="17"/>
                </a:lnTo>
                <a:lnTo>
                  <a:pt x="100" y="8"/>
                </a:lnTo>
                <a:lnTo>
                  <a:pt x="120" y="1"/>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1" name="千图PPT彼岸天：ID 8661124库_任意多边形 40"/>
          <p:cNvSpPr/>
          <p:nvPr>
            <p:custDataLst>
              <p:tags r:id="rId25"/>
            </p:custDataLst>
          </p:nvPr>
        </p:nvSpPr>
        <p:spPr bwMode="auto">
          <a:xfrm>
            <a:off x="4550372" y="4139146"/>
            <a:ext cx="257036" cy="376268"/>
          </a:xfrm>
          <a:custGeom>
            <a:avLst/>
            <a:gdLst>
              <a:gd name="T0" fmla="*/ 151 w 177"/>
              <a:gd name="T1" fmla="*/ 0 h 255"/>
              <a:gd name="T2" fmla="*/ 153 w 177"/>
              <a:gd name="T3" fmla="*/ 2 h 255"/>
              <a:gd name="T4" fmla="*/ 155 w 177"/>
              <a:gd name="T5" fmla="*/ 8 h 255"/>
              <a:gd name="T6" fmla="*/ 159 w 177"/>
              <a:gd name="T7" fmla="*/ 18 h 255"/>
              <a:gd name="T8" fmla="*/ 163 w 177"/>
              <a:gd name="T9" fmla="*/ 30 h 255"/>
              <a:gd name="T10" fmla="*/ 168 w 177"/>
              <a:gd name="T11" fmla="*/ 46 h 255"/>
              <a:gd name="T12" fmla="*/ 172 w 177"/>
              <a:gd name="T13" fmla="*/ 63 h 255"/>
              <a:gd name="T14" fmla="*/ 176 w 177"/>
              <a:gd name="T15" fmla="*/ 82 h 255"/>
              <a:gd name="T16" fmla="*/ 177 w 177"/>
              <a:gd name="T17" fmla="*/ 101 h 255"/>
              <a:gd name="T18" fmla="*/ 177 w 177"/>
              <a:gd name="T19" fmla="*/ 122 h 255"/>
              <a:gd name="T20" fmla="*/ 175 w 177"/>
              <a:gd name="T21" fmla="*/ 143 h 255"/>
              <a:gd name="T22" fmla="*/ 169 w 177"/>
              <a:gd name="T23" fmla="*/ 164 h 255"/>
              <a:gd name="T24" fmla="*/ 160 w 177"/>
              <a:gd name="T25" fmla="*/ 183 h 255"/>
              <a:gd name="T26" fmla="*/ 147 w 177"/>
              <a:gd name="T27" fmla="*/ 203 h 255"/>
              <a:gd name="T28" fmla="*/ 129 w 177"/>
              <a:gd name="T29" fmla="*/ 220 h 255"/>
              <a:gd name="T30" fmla="*/ 107 w 177"/>
              <a:gd name="T31" fmla="*/ 234 h 255"/>
              <a:gd name="T32" fmla="*/ 77 w 177"/>
              <a:gd name="T33" fmla="*/ 246 h 255"/>
              <a:gd name="T34" fmla="*/ 43 w 177"/>
              <a:gd name="T35" fmla="*/ 255 h 255"/>
              <a:gd name="T36" fmla="*/ 46 w 177"/>
              <a:gd name="T37" fmla="*/ 255 h 255"/>
              <a:gd name="T38" fmla="*/ 52 w 177"/>
              <a:gd name="T39" fmla="*/ 251 h 255"/>
              <a:gd name="T40" fmla="*/ 64 w 177"/>
              <a:gd name="T41" fmla="*/ 244 h 255"/>
              <a:gd name="T42" fmla="*/ 77 w 177"/>
              <a:gd name="T43" fmla="*/ 235 h 255"/>
              <a:gd name="T44" fmla="*/ 91 w 177"/>
              <a:gd name="T45" fmla="*/ 224 h 255"/>
              <a:gd name="T46" fmla="*/ 104 w 177"/>
              <a:gd name="T47" fmla="*/ 208 h 255"/>
              <a:gd name="T48" fmla="*/ 117 w 177"/>
              <a:gd name="T49" fmla="*/ 190 h 255"/>
              <a:gd name="T50" fmla="*/ 128 w 177"/>
              <a:gd name="T51" fmla="*/ 169 h 255"/>
              <a:gd name="T52" fmla="*/ 134 w 177"/>
              <a:gd name="T53" fmla="*/ 144 h 255"/>
              <a:gd name="T54" fmla="*/ 133 w 177"/>
              <a:gd name="T55" fmla="*/ 147 h 255"/>
              <a:gd name="T56" fmla="*/ 128 w 177"/>
              <a:gd name="T57" fmla="*/ 155 h 255"/>
              <a:gd name="T58" fmla="*/ 121 w 177"/>
              <a:gd name="T59" fmla="*/ 168 h 255"/>
              <a:gd name="T60" fmla="*/ 111 w 177"/>
              <a:gd name="T61" fmla="*/ 182 h 255"/>
              <a:gd name="T62" fmla="*/ 98 w 177"/>
              <a:gd name="T63" fmla="*/ 198 h 255"/>
              <a:gd name="T64" fmla="*/ 82 w 177"/>
              <a:gd name="T65" fmla="*/ 214 h 255"/>
              <a:gd name="T66" fmla="*/ 64 w 177"/>
              <a:gd name="T67" fmla="*/ 227 h 255"/>
              <a:gd name="T68" fmla="*/ 43 w 177"/>
              <a:gd name="T69" fmla="*/ 239 h 255"/>
              <a:gd name="T70" fmla="*/ 20 w 177"/>
              <a:gd name="T71" fmla="*/ 246 h 255"/>
              <a:gd name="T72" fmla="*/ 19 w 177"/>
              <a:gd name="T73" fmla="*/ 243 h 255"/>
              <a:gd name="T74" fmla="*/ 16 w 177"/>
              <a:gd name="T75" fmla="*/ 238 h 255"/>
              <a:gd name="T76" fmla="*/ 13 w 177"/>
              <a:gd name="T77" fmla="*/ 229 h 255"/>
              <a:gd name="T78" fmla="*/ 10 w 177"/>
              <a:gd name="T79" fmla="*/ 217 h 255"/>
              <a:gd name="T80" fmla="*/ 6 w 177"/>
              <a:gd name="T81" fmla="*/ 201 h 255"/>
              <a:gd name="T82" fmla="*/ 2 w 177"/>
              <a:gd name="T83" fmla="*/ 185 h 255"/>
              <a:gd name="T84" fmla="*/ 0 w 177"/>
              <a:gd name="T85" fmla="*/ 166 h 255"/>
              <a:gd name="T86" fmla="*/ 2 w 177"/>
              <a:gd name="T87" fmla="*/ 147 h 255"/>
              <a:gd name="T88" fmla="*/ 4 w 177"/>
              <a:gd name="T89" fmla="*/ 127 h 255"/>
              <a:gd name="T90" fmla="*/ 11 w 177"/>
              <a:gd name="T91" fmla="*/ 107 h 255"/>
              <a:gd name="T92" fmla="*/ 21 w 177"/>
              <a:gd name="T93" fmla="*/ 86 h 255"/>
              <a:gd name="T94" fmla="*/ 36 w 177"/>
              <a:gd name="T95" fmla="*/ 65 h 255"/>
              <a:gd name="T96" fmla="*/ 55 w 177"/>
              <a:gd name="T97" fmla="*/ 47 h 255"/>
              <a:gd name="T98" fmla="*/ 81 w 177"/>
              <a:gd name="T99" fmla="*/ 29 h 255"/>
              <a:gd name="T100" fmla="*/ 112 w 177"/>
              <a:gd name="T101" fmla="*/ 13 h 255"/>
              <a:gd name="T102" fmla="*/ 151 w 177"/>
              <a:gd name="T103"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5">
                <a:moveTo>
                  <a:pt x="151" y="0"/>
                </a:moveTo>
                <a:lnTo>
                  <a:pt x="153" y="2"/>
                </a:lnTo>
                <a:lnTo>
                  <a:pt x="155" y="8"/>
                </a:lnTo>
                <a:lnTo>
                  <a:pt x="159" y="18"/>
                </a:lnTo>
                <a:lnTo>
                  <a:pt x="163" y="30"/>
                </a:lnTo>
                <a:lnTo>
                  <a:pt x="168" y="46"/>
                </a:lnTo>
                <a:lnTo>
                  <a:pt x="172" y="63"/>
                </a:lnTo>
                <a:lnTo>
                  <a:pt x="176" y="82"/>
                </a:lnTo>
                <a:lnTo>
                  <a:pt x="177" y="101"/>
                </a:lnTo>
                <a:lnTo>
                  <a:pt x="177" y="122"/>
                </a:lnTo>
                <a:lnTo>
                  <a:pt x="175" y="143"/>
                </a:lnTo>
                <a:lnTo>
                  <a:pt x="169" y="164"/>
                </a:lnTo>
                <a:lnTo>
                  <a:pt x="160" y="183"/>
                </a:lnTo>
                <a:lnTo>
                  <a:pt x="147" y="203"/>
                </a:lnTo>
                <a:lnTo>
                  <a:pt x="129" y="220"/>
                </a:lnTo>
                <a:lnTo>
                  <a:pt x="107" y="234"/>
                </a:lnTo>
                <a:lnTo>
                  <a:pt x="77" y="246"/>
                </a:lnTo>
                <a:lnTo>
                  <a:pt x="43" y="255"/>
                </a:lnTo>
                <a:lnTo>
                  <a:pt x="46" y="255"/>
                </a:lnTo>
                <a:lnTo>
                  <a:pt x="52" y="251"/>
                </a:lnTo>
                <a:lnTo>
                  <a:pt x="64" y="244"/>
                </a:lnTo>
                <a:lnTo>
                  <a:pt x="77" y="235"/>
                </a:lnTo>
                <a:lnTo>
                  <a:pt x="91" y="224"/>
                </a:lnTo>
                <a:lnTo>
                  <a:pt x="104" y="208"/>
                </a:lnTo>
                <a:lnTo>
                  <a:pt x="117" y="190"/>
                </a:lnTo>
                <a:lnTo>
                  <a:pt x="128" y="169"/>
                </a:lnTo>
                <a:lnTo>
                  <a:pt x="134" y="144"/>
                </a:lnTo>
                <a:lnTo>
                  <a:pt x="133" y="147"/>
                </a:lnTo>
                <a:lnTo>
                  <a:pt x="128" y="155"/>
                </a:lnTo>
                <a:lnTo>
                  <a:pt x="121" y="168"/>
                </a:lnTo>
                <a:lnTo>
                  <a:pt x="111" y="182"/>
                </a:lnTo>
                <a:lnTo>
                  <a:pt x="98" y="198"/>
                </a:lnTo>
                <a:lnTo>
                  <a:pt x="82" y="214"/>
                </a:lnTo>
                <a:lnTo>
                  <a:pt x="64" y="227"/>
                </a:lnTo>
                <a:lnTo>
                  <a:pt x="43" y="239"/>
                </a:lnTo>
                <a:lnTo>
                  <a:pt x="20" y="246"/>
                </a:lnTo>
                <a:lnTo>
                  <a:pt x="19" y="243"/>
                </a:lnTo>
                <a:lnTo>
                  <a:pt x="16" y="238"/>
                </a:lnTo>
                <a:lnTo>
                  <a:pt x="13" y="229"/>
                </a:lnTo>
                <a:lnTo>
                  <a:pt x="10" y="217"/>
                </a:lnTo>
                <a:lnTo>
                  <a:pt x="6" y="201"/>
                </a:lnTo>
                <a:lnTo>
                  <a:pt x="2" y="185"/>
                </a:lnTo>
                <a:lnTo>
                  <a:pt x="0" y="166"/>
                </a:lnTo>
                <a:lnTo>
                  <a:pt x="2" y="147"/>
                </a:lnTo>
                <a:lnTo>
                  <a:pt x="4" y="127"/>
                </a:lnTo>
                <a:lnTo>
                  <a:pt x="11" y="107"/>
                </a:lnTo>
                <a:lnTo>
                  <a:pt x="21" y="86"/>
                </a:lnTo>
                <a:lnTo>
                  <a:pt x="36" y="65"/>
                </a:lnTo>
                <a:lnTo>
                  <a:pt x="55" y="47"/>
                </a:lnTo>
                <a:lnTo>
                  <a:pt x="81" y="29"/>
                </a:lnTo>
                <a:lnTo>
                  <a:pt x="112" y="13"/>
                </a:lnTo>
                <a:lnTo>
                  <a:pt x="151"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2" name="千图PPT彼岸天：ID 8661124库_任意多边形 41"/>
          <p:cNvSpPr/>
          <p:nvPr>
            <p:custDataLst>
              <p:tags r:id="rId26"/>
            </p:custDataLst>
          </p:nvPr>
        </p:nvSpPr>
        <p:spPr bwMode="auto">
          <a:xfrm>
            <a:off x="5041209" y="4400320"/>
            <a:ext cx="387733" cy="259699"/>
          </a:xfrm>
          <a:custGeom>
            <a:avLst/>
            <a:gdLst>
              <a:gd name="T0" fmla="*/ 145 w 267"/>
              <a:gd name="T1" fmla="*/ 0 h 176"/>
              <a:gd name="T2" fmla="*/ 171 w 267"/>
              <a:gd name="T3" fmla="*/ 2 h 176"/>
              <a:gd name="T4" fmla="*/ 201 w 267"/>
              <a:gd name="T5" fmla="*/ 8 h 176"/>
              <a:gd name="T6" fmla="*/ 232 w 267"/>
              <a:gd name="T7" fmla="*/ 19 h 176"/>
              <a:gd name="T8" fmla="*/ 267 w 267"/>
              <a:gd name="T9" fmla="*/ 35 h 176"/>
              <a:gd name="T10" fmla="*/ 266 w 267"/>
              <a:gd name="T11" fmla="*/ 37 h 176"/>
              <a:gd name="T12" fmla="*/ 263 w 267"/>
              <a:gd name="T13" fmla="*/ 44 h 176"/>
              <a:gd name="T14" fmla="*/ 259 w 267"/>
              <a:gd name="T15" fmla="*/ 53 h 176"/>
              <a:gd name="T16" fmla="*/ 254 w 267"/>
              <a:gd name="T17" fmla="*/ 66 h 176"/>
              <a:gd name="T18" fmla="*/ 246 w 267"/>
              <a:gd name="T19" fmla="*/ 80 h 176"/>
              <a:gd name="T20" fmla="*/ 237 w 267"/>
              <a:gd name="T21" fmla="*/ 95 h 176"/>
              <a:gd name="T22" fmla="*/ 227 w 267"/>
              <a:gd name="T23" fmla="*/ 111 h 176"/>
              <a:gd name="T24" fmla="*/ 214 w 267"/>
              <a:gd name="T25" fmla="*/ 127 h 176"/>
              <a:gd name="T26" fmla="*/ 199 w 267"/>
              <a:gd name="T27" fmla="*/ 141 h 176"/>
              <a:gd name="T28" fmla="*/ 182 w 267"/>
              <a:gd name="T29" fmla="*/ 154 h 176"/>
              <a:gd name="T30" fmla="*/ 164 w 267"/>
              <a:gd name="T31" fmla="*/ 165 h 176"/>
              <a:gd name="T32" fmla="*/ 143 w 267"/>
              <a:gd name="T33" fmla="*/ 172 h 176"/>
              <a:gd name="T34" fmla="*/ 121 w 267"/>
              <a:gd name="T35" fmla="*/ 176 h 176"/>
              <a:gd name="T36" fmla="*/ 97 w 267"/>
              <a:gd name="T37" fmla="*/ 175 h 176"/>
              <a:gd name="T38" fmla="*/ 69 w 267"/>
              <a:gd name="T39" fmla="*/ 170 h 176"/>
              <a:gd name="T40" fmla="*/ 41 w 267"/>
              <a:gd name="T41" fmla="*/ 158 h 176"/>
              <a:gd name="T42" fmla="*/ 10 w 267"/>
              <a:gd name="T43" fmla="*/ 140 h 176"/>
              <a:gd name="T44" fmla="*/ 12 w 267"/>
              <a:gd name="T45" fmla="*/ 140 h 176"/>
              <a:gd name="T46" fmla="*/ 20 w 267"/>
              <a:gd name="T47" fmla="*/ 143 h 176"/>
              <a:gd name="T48" fmla="*/ 32 w 267"/>
              <a:gd name="T49" fmla="*/ 146 h 176"/>
              <a:gd name="T50" fmla="*/ 47 w 267"/>
              <a:gd name="T51" fmla="*/ 149 h 176"/>
              <a:gd name="T52" fmla="*/ 67 w 267"/>
              <a:gd name="T53" fmla="*/ 150 h 176"/>
              <a:gd name="T54" fmla="*/ 86 w 267"/>
              <a:gd name="T55" fmla="*/ 150 h 176"/>
              <a:gd name="T56" fmla="*/ 108 w 267"/>
              <a:gd name="T57" fmla="*/ 146 h 176"/>
              <a:gd name="T58" fmla="*/ 130 w 267"/>
              <a:gd name="T59" fmla="*/ 139 h 176"/>
              <a:gd name="T60" fmla="*/ 152 w 267"/>
              <a:gd name="T61" fmla="*/ 126 h 176"/>
              <a:gd name="T62" fmla="*/ 150 w 267"/>
              <a:gd name="T63" fmla="*/ 127 h 176"/>
              <a:gd name="T64" fmla="*/ 141 w 267"/>
              <a:gd name="T65" fmla="*/ 130 h 176"/>
              <a:gd name="T66" fmla="*/ 126 w 267"/>
              <a:gd name="T67" fmla="*/ 132 h 176"/>
              <a:gd name="T68" fmla="*/ 110 w 267"/>
              <a:gd name="T69" fmla="*/ 136 h 176"/>
              <a:gd name="T70" fmla="*/ 89 w 267"/>
              <a:gd name="T71" fmla="*/ 137 h 176"/>
              <a:gd name="T72" fmla="*/ 67 w 267"/>
              <a:gd name="T73" fmla="*/ 137 h 176"/>
              <a:gd name="T74" fmla="*/ 43 w 267"/>
              <a:gd name="T75" fmla="*/ 135 h 176"/>
              <a:gd name="T76" fmla="*/ 21 w 267"/>
              <a:gd name="T77" fmla="*/ 128 h 176"/>
              <a:gd name="T78" fmla="*/ 0 w 267"/>
              <a:gd name="T79" fmla="*/ 117 h 176"/>
              <a:gd name="T80" fmla="*/ 0 w 267"/>
              <a:gd name="T81" fmla="*/ 115 h 176"/>
              <a:gd name="T82" fmla="*/ 3 w 267"/>
              <a:gd name="T83" fmla="*/ 110 h 176"/>
              <a:gd name="T84" fmla="*/ 7 w 267"/>
              <a:gd name="T85" fmla="*/ 101 h 176"/>
              <a:gd name="T86" fmla="*/ 12 w 267"/>
              <a:gd name="T87" fmla="*/ 91 h 176"/>
              <a:gd name="T88" fmla="*/ 19 w 267"/>
              <a:gd name="T89" fmla="*/ 79 h 176"/>
              <a:gd name="T90" fmla="*/ 26 w 267"/>
              <a:gd name="T91" fmla="*/ 66 h 176"/>
              <a:gd name="T92" fmla="*/ 37 w 267"/>
              <a:gd name="T93" fmla="*/ 53 h 176"/>
              <a:gd name="T94" fmla="*/ 50 w 267"/>
              <a:gd name="T95" fmla="*/ 40 h 176"/>
              <a:gd name="T96" fmla="*/ 64 w 267"/>
              <a:gd name="T97" fmla="*/ 28 h 176"/>
              <a:gd name="T98" fmla="*/ 81 w 267"/>
              <a:gd name="T99" fmla="*/ 18 h 176"/>
              <a:gd name="T100" fmla="*/ 99 w 267"/>
              <a:gd name="T101" fmla="*/ 9 h 176"/>
              <a:gd name="T102" fmla="*/ 121 w 267"/>
              <a:gd name="T103" fmla="*/ 2 h 176"/>
              <a:gd name="T104" fmla="*/ 145 w 267"/>
              <a:gd name="T105"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176">
                <a:moveTo>
                  <a:pt x="145" y="0"/>
                </a:moveTo>
                <a:lnTo>
                  <a:pt x="171" y="2"/>
                </a:lnTo>
                <a:lnTo>
                  <a:pt x="201" y="8"/>
                </a:lnTo>
                <a:lnTo>
                  <a:pt x="232" y="19"/>
                </a:lnTo>
                <a:lnTo>
                  <a:pt x="267" y="35"/>
                </a:lnTo>
                <a:lnTo>
                  <a:pt x="266" y="37"/>
                </a:lnTo>
                <a:lnTo>
                  <a:pt x="263" y="44"/>
                </a:lnTo>
                <a:lnTo>
                  <a:pt x="259" y="53"/>
                </a:lnTo>
                <a:lnTo>
                  <a:pt x="254" y="66"/>
                </a:lnTo>
                <a:lnTo>
                  <a:pt x="246" y="80"/>
                </a:lnTo>
                <a:lnTo>
                  <a:pt x="237" y="95"/>
                </a:lnTo>
                <a:lnTo>
                  <a:pt x="227" y="111"/>
                </a:lnTo>
                <a:lnTo>
                  <a:pt x="214" y="127"/>
                </a:lnTo>
                <a:lnTo>
                  <a:pt x="199" y="141"/>
                </a:lnTo>
                <a:lnTo>
                  <a:pt x="182" y="154"/>
                </a:lnTo>
                <a:lnTo>
                  <a:pt x="164" y="165"/>
                </a:lnTo>
                <a:lnTo>
                  <a:pt x="143" y="172"/>
                </a:lnTo>
                <a:lnTo>
                  <a:pt x="121" y="176"/>
                </a:lnTo>
                <a:lnTo>
                  <a:pt x="97" y="175"/>
                </a:lnTo>
                <a:lnTo>
                  <a:pt x="69" y="170"/>
                </a:lnTo>
                <a:lnTo>
                  <a:pt x="41" y="158"/>
                </a:lnTo>
                <a:lnTo>
                  <a:pt x="10" y="140"/>
                </a:lnTo>
                <a:lnTo>
                  <a:pt x="12" y="140"/>
                </a:lnTo>
                <a:lnTo>
                  <a:pt x="20" y="143"/>
                </a:lnTo>
                <a:lnTo>
                  <a:pt x="32" y="146"/>
                </a:lnTo>
                <a:lnTo>
                  <a:pt x="47" y="149"/>
                </a:lnTo>
                <a:lnTo>
                  <a:pt x="67" y="150"/>
                </a:lnTo>
                <a:lnTo>
                  <a:pt x="86" y="150"/>
                </a:lnTo>
                <a:lnTo>
                  <a:pt x="108" y="146"/>
                </a:lnTo>
                <a:lnTo>
                  <a:pt x="130" y="139"/>
                </a:lnTo>
                <a:lnTo>
                  <a:pt x="152" y="126"/>
                </a:lnTo>
                <a:lnTo>
                  <a:pt x="150" y="127"/>
                </a:lnTo>
                <a:lnTo>
                  <a:pt x="141" y="130"/>
                </a:lnTo>
                <a:lnTo>
                  <a:pt x="126" y="132"/>
                </a:lnTo>
                <a:lnTo>
                  <a:pt x="110" y="136"/>
                </a:lnTo>
                <a:lnTo>
                  <a:pt x="89" y="137"/>
                </a:lnTo>
                <a:lnTo>
                  <a:pt x="67" y="137"/>
                </a:lnTo>
                <a:lnTo>
                  <a:pt x="43" y="135"/>
                </a:lnTo>
                <a:lnTo>
                  <a:pt x="21" y="128"/>
                </a:lnTo>
                <a:lnTo>
                  <a:pt x="0" y="117"/>
                </a:lnTo>
                <a:lnTo>
                  <a:pt x="0" y="115"/>
                </a:lnTo>
                <a:lnTo>
                  <a:pt x="3" y="110"/>
                </a:lnTo>
                <a:lnTo>
                  <a:pt x="7" y="101"/>
                </a:lnTo>
                <a:lnTo>
                  <a:pt x="12" y="91"/>
                </a:lnTo>
                <a:lnTo>
                  <a:pt x="19" y="79"/>
                </a:lnTo>
                <a:lnTo>
                  <a:pt x="26" y="66"/>
                </a:lnTo>
                <a:lnTo>
                  <a:pt x="37" y="53"/>
                </a:lnTo>
                <a:lnTo>
                  <a:pt x="50" y="40"/>
                </a:lnTo>
                <a:lnTo>
                  <a:pt x="64" y="28"/>
                </a:lnTo>
                <a:lnTo>
                  <a:pt x="81" y="18"/>
                </a:lnTo>
                <a:lnTo>
                  <a:pt x="99" y="9"/>
                </a:lnTo>
                <a:lnTo>
                  <a:pt x="121" y="2"/>
                </a:lnTo>
                <a:lnTo>
                  <a:pt x="145" y="0"/>
                </a:lnTo>
                <a:close/>
              </a:path>
            </a:pathLst>
          </a:custGeom>
          <a:solidFill>
            <a:schemeClr val="accent4">
              <a:lumMod val="100000"/>
            </a:schemeClr>
          </a:solidFill>
          <a:ln w="0">
            <a:noFill/>
            <a:prstDash val="solid"/>
            <a:round/>
          </a:ln>
        </p:spPr>
        <p:txBody>
          <a:bodyPr anchor="ctr"/>
          <a:lstStyle/>
          <a:p>
            <a:pPr algn="ctr"/>
            <a:endParaRPr>
              <a:solidFill>
                <a:srgbClr val="000000"/>
              </a:solidFill>
            </a:endParaRPr>
          </a:p>
        </p:txBody>
      </p:sp>
      <p:sp>
        <p:nvSpPr>
          <p:cNvPr id="43" name="千图PPT彼岸天：ID 8661124库_任意多边形 42"/>
          <p:cNvSpPr/>
          <p:nvPr>
            <p:custDataLst>
              <p:tags r:id="rId27"/>
            </p:custDataLst>
          </p:nvPr>
        </p:nvSpPr>
        <p:spPr bwMode="auto">
          <a:xfrm>
            <a:off x="4742060" y="4872499"/>
            <a:ext cx="371758" cy="261175"/>
          </a:xfrm>
          <a:custGeom>
            <a:avLst/>
            <a:gdLst>
              <a:gd name="T0" fmla="*/ 89 w 256"/>
              <a:gd name="T1" fmla="*/ 0 h 177"/>
              <a:gd name="T2" fmla="*/ 109 w 256"/>
              <a:gd name="T3" fmla="*/ 2 h 177"/>
              <a:gd name="T4" fmla="*/ 128 w 256"/>
              <a:gd name="T5" fmla="*/ 4 h 177"/>
              <a:gd name="T6" fmla="*/ 149 w 256"/>
              <a:gd name="T7" fmla="*/ 11 h 177"/>
              <a:gd name="T8" fmla="*/ 170 w 256"/>
              <a:gd name="T9" fmla="*/ 21 h 177"/>
              <a:gd name="T10" fmla="*/ 190 w 256"/>
              <a:gd name="T11" fmla="*/ 35 h 177"/>
              <a:gd name="T12" fmla="*/ 209 w 256"/>
              <a:gd name="T13" fmla="*/ 55 h 177"/>
              <a:gd name="T14" fmla="*/ 227 w 256"/>
              <a:gd name="T15" fmla="*/ 81 h 177"/>
              <a:gd name="T16" fmla="*/ 243 w 256"/>
              <a:gd name="T17" fmla="*/ 112 h 177"/>
              <a:gd name="T18" fmla="*/ 256 w 256"/>
              <a:gd name="T19" fmla="*/ 151 h 177"/>
              <a:gd name="T20" fmla="*/ 253 w 256"/>
              <a:gd name="T21" fmla="*/ 151 h 177"/>
              <a:gd name="T22" fmla="*/ 248 w 256"/>
              <a:gd name="T23" fmla="*/ 155 h 177"/>
              <a:gd name="T24" fmla="*/ 238 w 256"/>
              <a:gd name="T25" fmla="*/ 159 h 177"/>
              <a:gd name="T26" fmla="*/ 226 w 256"/>
              <a:gd name="T27" fmla="*/ 163 h 177"/>
              <a:gd name="T28" fmla="*/ 210 w 256"/>
              <a:gd name="T29" fmla="*/ 168 h 177"/>
              <a:gd name="T30" fmla="*/ 193 w 256"/>
              <a:gd name="T31" fmla="*/ 172 h 177"/>
              <a:gd name="T32" fmla="*/ 174 w 256"/>
              <a:gd name="T33" fmla="*/ 176 h 177"/>
              <a:gd name="T34" fmla="*/ 154 w 256"/>
              <a:gd name="T35" fmla="*/ 177 h 177"/>
              <a:gd name="T36" fmla="*/ 134 w 256"/>
              <a:gd name="T37" fmla="*/ 177 h 177"/>
              <a:gd name="T38" fmla="*/ 113 w 256"/>
              <a:gd name="T39" fmla="*/ 174 h 177"/>
              <a:gd name="T40" fmla="*/ 92 w 256"/>
              <a:gd name="T41" fmla="*/ 169 h 177"/>
              <a:gd name="T42" fmla="*/ 71 w 256"/>
              <a:gd name="T43" fmla="*/ 160 h 177"/>
              <a:gd name="T44" fmla="*/ 53 w 256"/>
              <a:gd name="T45" fmla="*/ 147 h 177"/>
              <a:gd name="T46" fmla="*/ 36 w 256"/>
              <a:gd name="T47" fmla="*/ 129 h 177"/>
              <a:gd name="T48" fmla="*/ 22 w 256"/>
              <a:gd name="T49" fmla="*/ 106 h 177"/>
              <a:gd name="T50" fmla="*/ 9 w 256"/>
              <a:gd name="T51" fmla="*/ 77 h 177"/>
              <a:gd name="T52" fmla="*/ 0 w 256"/>
              <a:gd name="T53" fmla="*/ 42 h 177"/>
              <a:gd name="T54" fmla="*/ 1 w 256"/>
              <a:gd name="T55" fmla="*/ 45 h 177"/>
              <a:gd name="T56" fmla="*/ 5 w 256"/>
              <a:gd name="T57" fmla="*/ 52 h 177"/>
              <a:gd name="T58" fmla="*/ 11 w 256"/>
              <a:gd name="T59" fmla="*/ 63 h 177"/>
              <a:gd name="T60" fmla="*/ 21 w 256"/>
              <a:gd name="T61" fmla="*/ 77 h 177"/>
              <a:gd name="T62" fmla="*/ 32 w 256"/>
              <a:gd name="T63" fmla="*/ 90 h 177"/>
              <a:gd name="T64" fmla="*/ 48 w 256"/>
              <a:gd name="T65" fmla="*/ 104 h 177"/>
              <a:gd name="T66" fmla="*/ 66 w 256"/>
              <a:gd name="T67" fmla="*/ 117 h 177"/>
              <a:gd name="T68" fmla="*/ 87 w 256"/>
              <a:gd name="T69" fmla="*/ 128 h 177"/>
              <a:gd name="T70" fmla="*/ 112 w 256"/>
              <a:gd name="T71" fmla="*/ 134 h 177"/>
              <a:gd name="T72" fmla="*/ 109 w 256"/>
              <a:gd name="T73" fmla="*/ 133 h 177"/>
              <a:gd name="T74" fmla="*/ 100 w 256"/>
              <a:gd name="T75" fmla="*/ 128 h 177"/>
              <a:gd name="T76" fmla="*/ 88 w 256"/>
              <a:gd name="T77" fmla="*/ 120 h 177"/>
              <a:gd name="T78" fmla="*/ 74 w 256"/>
              <a:gd name="T79" fmla="*/ 111 h 177"/>
              <a:gd name="T80" fmla="*/ 57 w 256"/>
              <a:gd name="T81" fmla="*/ 98 h 177"/>
              <a:gd name="T82" fmla="*/ 41 w 256"/>
              <a:gd name="T83" fmla="*/ 82 h 177"/>
              <a:gd name="T84" fmla="*/ 27 w 256"/>
              <a:gd name="T85" fmla="*/ 64 h 177"/>
              <a:gd name="T86" fmla="*/ 17 w 256"/>
              <a:gd name="T87" fmla="*/ 43 h 177"/>
              <a:gd name="T88" fmla="*/ 10 w 256"/>
              <a:gd name="T89" fmla="*/ 20 h 177"/>
              <a:gd name="T90" fmla="*/ 11 w 256"/>
              <a:gd name="T91" fmla="*/ 19 h 177"/>
              <a:gd name="T92" fmla="*/ 18 w 256"/>
              <a:gd name="T93" fmla="*/ 16 h 177"/>
              <a:gd name="T94" fmla="*/ 27 w 256"/>
              <a:gd name="T95" fmla="*/ 12 h 177"/>
              <a:gd name="T96" fmla="*/ 39 w 256"/>
              <a:gd name="T97" fmla="*/ 8 h 177"/>
              <a:gd name="T98" fmla="*/ 54 w 256"/>
              <a:gd name="T99" fmla="*/ 6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9" y="2"/>
                </a:lnTo>
                <a:lnTo>
                  <a:pt x="128" y="4"/>
                </a:lnTo>
                <a:lnTo>
                  <a:pt x="149" y="11"/>
                </a:lnTo>
                <a:lnTo>
                  <a:pt x="170" y="21"/>
                </a:lnTo>
                <a:lnTo>
                  <a:pt x="190" y="35"/>
                </a:lnTo>
                <a:lnTo>
                  <a:pt x="209" y="55"/>
                </a:lnTo>
                <a:lnTo>
                  <a:pt x="227" y="81"/>
                </a:lnTo>
                <a:lnTo>
                  <a:pt x="243" y="112"/>
                </a:lnTo>
                <a:lnTo>
                  <a:pt x="256" y="151"/>
                </a:lnTo>
                <a:lnTo>
                  <a:pt x="253" y="151"/>
                </a:lnTo>
                <a:lnTo>
                  <a:pt x="248" y="155"/>
                </a:lnTo>
                <a:lnTo>
                  <a:pt x="238" y="159"/>
                </a:lnTo>
                <a:lnTo>
                  <a:pt x="226" y="163"/>
                </a:lnTo>
                <a:lnTo>
                  <a:pt x="210" y="168"/>
                </a:lnTo>
                <a:lnTo>
                  <a:pt x="193" y="172"/>
                </a:lnTo>
                <a:lnTo>
                  <a:pt x="174" y="176"/>
                </a:lnTo>
                <a:lnTo>
                  <a:pt x="154" y="177"/>
                </a:lnTo>
                <a:lnTo>
                  <a:pt x="134" y="177"/>
                </a:lnTo>
                <a:lnTo>
                  <a:pt x="113" y="174"/>
                </a:lnTo>
                <a:lnTo>
                  <a:pt x="92" y="169"/>
                </a:lnTo>
                <a:lnTo>
                  <a:pt x="71" y="160"/>
                </a:lnTo>
                <a:lnTo>
                  <a:pt x="53" y="147"/>
                </a:lnTo>
                <a:lnTo>
                  <a:pt x="36" y="129"/>
                </a:lnTo>
                <a:lnTo>
                  <a:pt x="22" y="106"/>
                </a:lnTo>
                <a:lnTo>
                  <a:pt x="9" y="77"/>
                </a:lnTo>
                <a:lnTo>
                  <a:pt x="0" y="42"/>
                </a:lnTo>
                <a:lnTo>
                  <a:pt x="1" y="45"/>
                </a:lnTo>
                <a:lnTo>
                  <a:pt x="5" y="52"/>
                </a:lnTo>
                <a:lnTo>
                  <a:pt x="11" y="63"/>
                </a:lnTo>
                <a:lnTo>
                  <a:pt x="21" y="77"/>
                </a:lnTo>
                <a:lnTo>
                  <a:pt x="32" y="90"/>
                </a:lnTo>
                <a:lnTo>
                  <a:pt x="48" y="104"/>
                </a:lnTo>
                <a:lnTo>
                  <a:pt x="66" y="117"/>
                </a:lnTo>
                <a:lnTo>
                  <a:pt x="87" y="128"/>
                </a:lnTo>
                <a:lnTo>
                  <a:pt x="112" y="134"/>
                </a:lnTo>
                <a:lnTo>
                  <a:pt x="109" y="133"/>
                </a:lnTo>
                <a:lnTo>
                  <a:pt x="100" y="128"/>
                </a:lnTo>
                <a:lnTo>
                  <a:pt x="88" y="120"/>
                </a:lnTo>
                <a:lnTo>
                  <a:pt x="74" y="111"/>
                </a:lnTo>
                <a:lnTo>
                  <a:pt x="57" y="98"/>
                </a:lnTo>
                <a:lnTo>
                  <a:pt x="41" y="82"/>
                </a:lnTo>
                <a:lnTo>
                  <a:pt x="27" y="64"/>
                </a:lnTo>
                <a:lnTo>
                  <a:pt x="17" y="43"/>
                </a:lnTo>
                <a:lnTo>
                  <a:pt x="10" y="20"/>
                </a:lnTo>
                <a:lnTo>
                  <a:pt x="11" y="19"/>
                </a:lnTo>
                <a:lnTo>
                  <a:pt x="18" y="16"/>
                </a:lnTo>
                <a:lnTo>
                  <a:pt x="27" y="12"/>
                </a:lnTo>
                <a:lnTo>
                  <a:pt x="39" y="8"/>
                </a:lnTo>
                <a:lnTo>
                  <a:pt x="54" y="6"/>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4" name="千图PPT彼岸天：ID 8661124库_任意多边形 43"/>
          <p:cNvSpPr/>
          <p:nvPr>
            <p:custDataLst>
              <p:tags r:id="rId28"/>
            </p:custDataLst>
          </p:nvPr>
        </p:nvSpPr>
        <p:spPr bwMode="auto">
          <a:xfrm>
            <a:off x="4636051" y="5244341"/>
            <a:ext cx="370307" cy="262650"/>
          </a:xfrm>
          <a:custGeom>
            <a:avLst/>
            <a:gdLst>
              <a:gd name="T0" fmla="*/ 88 w 255"/>
              <a:gd name="T1" fmla="*/ 0 h 178"/>
              <a:gd name="T2" fmla="*/ 108 w 255"/>
              <a:gd name="T3" fmla="*/ 2 h 178"/>
              <a:gd name="T4" fmla="*/ 129 w 255"/>
              <a:gd name="T5" fmla="*/ 4 h 178"/>
              <a:gd name="T6" fmla="*/ 149 w 255"/>
              <a:gd name="T7" fmla="*/ 11 h 178"/>
              <a:gd name="T8" fmla="*/ 169 w 255"/>
              <a:gd name="T9" fmla="*/ 21 h 178"/>
              <a:gd name="T10" fmla="*/ 190 w 255"/>
              <a:gd name="T11" fmla="*/ 35 h 178"/>
              <a:gd name="T12" fmla="*/ 208 w 255"/>
              <a:gd name="T13" fmla="*/ 56 h 178"/>
              <a:gd name="T14" fmla="*/ 226 w 255"/>
              <a:gd name="T15" fmla="*/ 81 h 178"/>
              <a:gd name="T16" fmla="*/ 242 w 255"/>
              <a:gd name="T17" fmla="*/ 112 h 178"/>
              <a:gd name="T18" fmla="*/ 255 w 255"/>
              <a:gd name="T19" fmla="*/ 151 h 178"/>
              <a:gd name="T20" fmla="*/ 253 w 255"/>
              <a:gd name="T21" fmla="*/ 152 h 178"/>
              <a:gd name="T22" fmla="*/ 247 w 255"/>
              <a:gd name="T23" fmla="*/ 155 h 178"/>
              <a:gd name="T24" fmla="*/ 238 w 255"/>
              <a:gd name="T25" fmla="*/ 159 h 178"/>
              <a:gd name="T26" fmla="*/ 225 w 255"/>
              <a:gd name="T27" fmla="*/ 163 h 178"/>
              <a:gd name="T28" fmla="*/ 209 w 255"/>
              <a:gd name="T29" fmla="*/ 168 h 178"/>
              <a:gd name="T30" fmla="*/ 192 w 255"/>
              <a:gd name="T31" fmla="*/ 172 h 178"/>
              <a:gd name="T32" fmla="*/ 173 w 255"/>
              <a:gd name="T33" fmla="*/ 176 h 178"/>
              <a:gd name="T34" fmla="*/ 153 w 255"/>
              <a:gd name="T35" fmla="*/ 178 h 178"/>
              <a:gd name="T36" fmla="*/ 133 w 255"/>
              <a:gd name="T37" fmla="*/ 178 h 178"/>
              <a:gd name="T38" fmla="*/ 112 w 255"/>
              <a:gd name="T39" fmla="*/ 176 h 178"/>
              <a:gd name="T40" fmla="*/ 91 w 255"/>
              <a:gd name="T41" fmla="*/ 169 h 178"/>
              <a:gd name="T42" fmla="*/ 71 w 255"/>
              <a:gd name="T43" fmla="*/ 160 h 178"/>
              <a:gd name="T44" fmla="*/ 52 w 255"/>
              <a:gd name="T45" fmla="*/ 147 h 178"/>
              <a:gd name="T46" fmla="*/ 35 w 255"/>
              <a:gd name="T47" fmla="*/ 129 h 178"/>
              <a:gd name="T48" fmla="*/ 21 w 255"/>
              <a:gd name="T49" fmla="*/ 107 h 178"/>
              <a:gd name="T50" fmla="*/ 9 w 255"/>
              <a:gd name="T51" fmla="*/ 78 h 178"/>
              <a:gd name="T52" fmla="*/ 0 w 255"/>
              <a:gd name="T53" fmla="*/ 43 h 178"/>
              <a:gd name="T54" fmla="*/ 1 w 255"/>
              <a:gd name="T55" fmla="*/ 46 h 178"/>
              <a:gd name="T56" fmla="*/ 5 w 255"/>
              <a:gd name="T57" fmla="*/ 52 h 178"/>
              <a:gd name="T58" fmla="*/ 10 w 255"/>
              <a:gd name="T59" fmla="*/ 64 h 178"/>
              <a:gd name="T60" fmla="*/ 19 w 255"/>
              <a:gd name="T61" fmla="*/ 77 h 178"/>
              <a:gd name="T62" fmla="*/ 32 w 255"/>
              <a:gd name="T63" fmla="*/ 91 h 178"/>
              <a:gd name="T64" fmla="*/ 47 w 255"/>
              <a:gd name="T65" fmla="*/ 105 h 178"/>
              <a:gd name="T66" fmla="*/ 65 w 255"/>
              <a:gd name="T67" fmla="*/ 117 h 178"/>
              <a:gd name="T68" fmla="*/ 87 w 255"/>
              <a:gd name="T69" fmla="*/ 127 h 178"/>
              <a:gd name="T70" fmla="*/ 112 w 255"/>
              <a:gd name="T71" fmla="*/ 134 h 178"/>
              <a:gd name="T72" fmla="*/ 108 w 255"/>
              <a:gd name="T73" fmla="*/ 133 h 178"/>
              <a:gd name="T74" fmla="*/ 100 w 255"/>
              <a:gd name="T75" fmla="*/ 127 h 178"/>
              <a:gd name="T76" fmla="*/ 87 w 255"/>
              <a:gd name="T77" fmla="*/ 121 h 178"/>
              <a:gd name="T78" fmla="*/ 73 w 255"/>
              <a:gd name="T79" fmla="*/ 111 h 178"/>
              <a:gd name="T80" fmla="*/ 57 w 255"/>
              <a:gd name="T81" fmla="*/ 98 h 178"/>
              <a:gd name="T82" fmla="*/ 42 w 255"/>
              <a:gd name="T83" fmla="*/ 82 h 178"/>
              <a:gd name="T84" fmla="*/ 27 w 255"/>
              <a:gd name="T85" fmla="*/ 64 h 178"/>
              <a:gd name="T86" fmla="*/ 16 w 255"/>
              <a:gd name="T87" fmla="*/ 43 h 178"/>
              <a:gd name="T88" fmla="*/ 9 w 255"/>
              <a:gd name="T89" fmla="*/ 20 h 178"/>
              <a:gd name="T90" fmla="*/ 12 w 255"/>
              <a:gd name="T91" fmla="*/ 20 h 178"/>
              <a:gd name="T92" fmla="*/ 17 w 255"/>
              <a:gd name="T93" fmla="*/ 17 h 178"/>
              <a:gd name="T94" fmla="*/ 26 w 255"/>
              <a:gd name="T95" fmla="*/ 13 h 178"/>
              <a:gd name="T96" fmla="*/ 39 w 255"/>
              <a:gd name="T97" fmla="*/ 9 h 178"/>
              <a:gd name="T98" fmla="*/ 53 w 255"/>
              <a:gd name="T99" fmla="*/ 5 h 178"/>
              <a:gd name="T100" fmla="*/ 70 w 255"/>
              <a:gd name="T101" fmla="*/ 3 h 178"/>
              <a:gd name="T102" fmla="*/ 88 w 255"/>
              <a:gd name="T103"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178">
                <a:moveTo>
                  <a:pt x="88" y="0"/>
                </a:moveTo>
                <a:lnTo>
                  <a:pt x="108" y="2"/>
                </a:lnTo>
                <a:lnTo>
                  <a:pt x="129" y="4"/>
                </a:lnTo>
                <a:lnTo>
                  <a:pt x="149" y="11"/>
                </a:lnTo>
                <a:lnTo>
                  <a:pt x="169" y="21"/>
                </a:lnTo>
                <a:lnTo>
                  <a:pt x="190" y="35"/>
                </a:lnTo>
                <a:lnTo>
                  <a:pt x="208" y="56"/>
                </a:lnTo>
                <a:lnTo>
                  <a:pt x="226" y="81"/>
                </a:lnTo>
                <a:lnTo>
                  <a:pt x="242" y="112"/>
                </a:lnTo>
                <a:lnTo>
                  <a:pt x="255" y="151"/>
                </a:lnTo>
                <a:lnTo>
                  <a:pt x="253" y="152"/>
                </a:lnTo>
                <a:lnTo>
                  <a:pt x="247" y="155"/>
                </a:lnTo>
                <a:lnTo>
                  <a:pt x="238" y="159"/>
                </a:lnTo>
                <a:lnTo>
                  <a:pt x="225" y="163"/>
                </a:lnTo>
                <a:lnTo>
                  <a:pt x="209" y="168"/>
                </a:lnTo>
                <a:lnTo>
                  <a:pt x="192" y="172"/>
                </a:lnTo>
                <a:lnTo>
                  <a:pt x="173" y="176"/>
                </a:lnTo>
                <a:lnTo>
                  <a:pt x="153" y="178"/>
                </a:lnTo>
                <a:lnTo>
                  <a:pt x="133" y="178"/>
                </a:lnTo>
                <a:lnTo>
                  <a:pt x="112" y="176"/>
                </a:lnTo>
                <a:lnTo>
                  <a:pt x="91" y="169"/>
                </a:lnTo>
                <a:lnTo>
                  <a:pt x="71" y="160"/>
                </a:lnTo>
                <a:lnTo>
                  <a:pt x="52" y="147"/>
                </a:lnTo>
                <a:lnTo>
                  <a:pt x="35" y="129"/>
                </a:lnTo>
                <a:lnTo>
                  <a:pt x="21" y="107"/>
                </a:lnTo>
                <a:lnTo>
                  <a:pt x="9" y="78"/>
                </a:lnTo>
                <a:lnTo>
                  <a:pt x="0" y="43"/>
                </a:lnTo>
                <a:lnTo>
                  <a:pt x="1" y="46"/>
                </a:lnTo>
                <a:lnTo>
                  <a:pt x="5" y="52"/>
                </a:lnTo>
                <a:lnTo>
                  <a:pt x="10" y="64"/>
                </a:lnTo>
                <a:lnTo>
                  <a:pt x="19" y="77"/>
                </a:lnTo>
                <a:lnTo>
                  <a:pt x="32" y="91"/>
                </a:lnTo>
                <a:lnTo>
                  <a:pt x="47" y="105"/>
                </a:lnTo>
                <a:lnTo>
                  <a:pt x="65" y="117"/>
                </a:lnTo>
                <a:lnTo>
                  <a:pt x="87" y="127"/>
                </a:lnTo>
                <a:lnTo>
                  <a:pt x="112" y="134"/>
                </a:lnTo>
                <a:lnTo>
                  <a:pt x="108" y="133"/>
                </a:lnTo>
                <a:lnTo>
                  <a:pt x="100" y="127"/>
                </a:lnTo>
                <a:lnTo>
                  <a:pt x="87" y="121"/>
                </a:lnTo>
                <a:lnTo>
                  <a:pt x="73" y="111"/>
                </a:lnTo>
                <a:lnTo>
                  <a:pt x="57" y="98"/>
                </a:lnTo>
                <a:lnTo>
                  <a:pt x="42" y="82"/>
                </a:lnTo>
                <a:lnTo>
                  <a:pt x="27" y="64"/>
                </a:lnTo>
                <a:lnTo>
                  <a:pt x="16" y="43"/>
                </a:lnTo>
                <a:lnTo>
                  <a:pt x="9" y="20"/>
                </a:lnTo>
                <a:lnTo>
                  <a:pt x="12" y="20"/>
                </a:lnTo>
                <a:lnTo>
                  <a:pt x="17" y="17"/>
                </a:lnTo>
                <a:lnTo>
                  <a:pt x="26" y="13"/>
                </a:lnTo>
                <a:lnTo>
                  <a:pt x="39" y="9"/>
                </a:lnTo>
                <a:lnTo>
                  <a:pt x="53" y="5"/>
                </a:lnTo>
                <a:lnTo>
                  <a:pt x="70" y="3"/>
                </a:lnTo>
                <a:lnTo>
                  <a:pt x="8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5" name="千图PPT彼岸天：ID 8661124库_任意多边形 44"/>
          <p:cNvSpPr/>
          <p:nvPr>
            <p:custDataLst>
              <p:tags r:id="rId29"/>
            </p:custDataLst>
          </p:nvPr>
        </p:nvSpPr>
        <p:spPr bwMode="auto">
          <a:xfrm>
            <a:off x="4143761" y="4739699"/>
            <a:ext cx="371758" cy="259699"/>
          </a:xfrm>
          <a:custGeom>
            <a:avLst/>
            <a:gdLst>
              <a:gd name="T0" fmla="*/ 89 w 256"/>
              <a:gd name="T1" fmla="*/ 0 h 176"/>
              <a:gd name="T2" fmla="*/ 109 w 256"/>
              <a:gd name="T3" fmla="*/ 0 h 176"/>
              <a:gd name="T4" fmla="*/ 128 w 256"/>
              <a:gd name="T5" fmla="*/ 3 h 176"/>
              <a:gd name="T6" fmla="*/ 149 w 256"/>
              <a:gd name="T7" fmla="*/ 10 h 176"/>
              <a:gd name="T8" fmla="*/ 170 w 256"/>
              <a:gd name="T9" fmla="*/ 20 h 176"/>
              <a:gd name="T10" fmla="*/ 190 w 256"/>
              <a:gd name="T11" fmla="*/ 35 h 176"/>
              <a:gd name="T12" fmla="*/ 209 w 256"/>
              <a:gd name="T13" fmla="*/ 54 h 176"/>
              <a:gd name="T14" fmla="*/ 226 w 256"/>
              <a:gd name="T15" fmla="*/ 80 h 176"/>
              <a:gd name="T16" fmla="*/ 243 w 256"/>
              <a:gd name="T17" fmla="*/ 111 h 176"/>
              <a:gd name="T18" fmla="*/ 256 w 256"/>
              <a:gd name="T19" fmla="*/ 149 h 176"/>
              <a:gd name="T20" fmla="*/ 253 w 256"/>
              <a:gd name="T21" fmla="*/ 150 h 176"/>
              <a:gd name="T22" fmla="*/ 248 w 256"/>
              <a:gd name="T23" fmla="*/ 153 h 176"/>
              <a:gd name="T24" fmla="*/ 238 w 256"/>
              <a:gd name="T25" fmla="*/ 157 h 176"/>
              <a:gd name="T26" fmla="*/ 225 w 256"/>
              <a:gd name="T27" fmla="*/ 162 h 176"/>
              <a:gd name="T28" fmla="*/ 210 w 256"/>
              <a:gd name="T29" fmla="*/ 167 h 176"/>
              <a:gd name="T30" fmla="*/ 193 w 256"/>
              <a:gd name="T31" fmla="*/ 171 h 176"/>
              <a:gd name="T32" fmla="*/ 174 w 256"/>
              <a:gd name="T33" fmla="*/ 175 h 176"/>
              <a:gd name="T34" fmla="*/ 154 w 256"/>
              <a:gd name="T35" fmla="*/ 176 h 176"/>
              <a:gd name="T36" fmla="*/ 134 w 256"/>
              <a:gd name="T37" fmla="*/ 176 h 176"/>
              <a:gd name="T38" fmla="*/ 113 w 256"/>
              <a:gd name="T39" fmla="*/ 174 h 176"/>
              <a:gd name="T40" fmla="*/ 92 w 256"/>
              <a:gd name="T41" fmla="*/ 168 h 176"/>
              <a:gd name="T42" fmla="*/ 71 w 256"/>
              <a:gd name="T43" fmla="*/ 159 h 176"/>
              <a:gd name="T44" fmla="*/ 53 w 256"/>
              <a:gd name="T45" fmla="*/ 146 h 176"/>
              <a:gd name="T46" fmla="*/ 36 w 256"/>
              <a:gd name="T47" fmla="*/ 128 h 176"/>
              <a:gd name="T48" fmla="*/ 22 w 256"/>
              <a:gd name="T49" fmla="*/ 105 h 176"/>
              <a:gd name="T50" fmla="*/ 9 w 256"/>
              <a:gd name="T51" fmla="*/ 76 h 176"/>
              <a:gd name="T52" fmla="*/ 0 w 256"/>
              <a:gd name="T53" fmla="*/ 41 h 176"/>
              <a:gd name="T54" fmla="*/ 1 w 256"/>
              <a:gd name="T55" fmla="*/ 44 h 176"/>
              <a:gd name="T56" fmla="*/ 5 w 256"/>
              <a:gd name="T57" fmla="*/ 51 h 176"/>
              <a:gd name="T58" fmla="*/ 11 w 256"/>
              <a:gd name="T59" fmla="*/ 62 h 176"/>
              <a:gd name="T60" fmla="*/ 21 w 256"/>
              <a:gd name="T61" fmla="*/ 75 h 176"/>
              <a:gd name="T62" fmla="*/ 32 w 256"/>
              <a:gd name="T63" fmla="*/ 89 h 176"/>
              <a:gd name="T64" fmla="*/ 48 w 256"/>
              <a:gd name="T65" fmla="*/ 103 h 176"/>
              <a:gd name="T66" fmla="*/ 66 w 256"/>
              <a:gd name="T67" fmla="*/ 116 h 176"/>
              <a:gd name="T68" fmla="*/ 87 w 256"/>
              <a:gd name="T69" fmla="*/ 127 h 176"/>
              <a:gd name="T70" fmla="*/ 112 w 256"/>
              <a:gd name="T71" fmla="*/ 133 h 176"/>
              <a:gd name="T72" fmla="*/ 109 w 256"/>
              <a:gd name="T73" fmla="*/ 131 h 176"/>
              <a:gd name="T74" fmla="*/ 100 w 256"/>
              <a:gd name="T75" fmla="*/ 127 h 176"/>
              <a:gd name="T76" fmla="*/ 88 w 256"/>
              <a:gd name="T77" fmla="*/ 119 h 176"/>
              <a:gd name="T78" fmla="*/ 74 w 256"/>
              <a:gd name="T79" fmla="*/ 109 h 176"/>
              <a:gd name="T80" fmla="*/ 57 w 256"/>
              <a:gd name="T81" fmla="*/ 96 h 176"/>
              <a:gd name="T82" fmla="*/ 41 w 256"/>
              <a:gd name="T83" fmla="*/ 80 h 176"/>
              <a:gd name="T84" fmla="*/ 27 w 256"/>
              <a:gd name="T85" fmla="*/ 62 h 176"/>
              <a:gd name="T86" fmla="*/ 17 w 256"/>
              <a:gd name="T87" fmla="*/ 42 h 176"/>
              <a:gd name="T88" fmla="*/ 10 w 256"/>
              <a:gd name="T89" fmla="*/ 19 h 176"/>
              <a:gd name="T90" fmla="*/ 11 w 256"/>
              <a:gd name="T91" fmla="*/ 18 h 176"/>
              <a:gd name="T92" fmla="*/ 18 w 256"/>
              <a:gd name="T93" fmla="*/ 15 h 176"/>
              <a:gd name="T94" fmla="*/ 27 w 256"/>
              <a:gd name="T95" fmla="*/ 11 h 176"/>
              <a:gd name="T96" fmla="*/ 39 w 256"/>
              <a:gd name="T97" fmla="*/ 7 h 176"/>
              <a:gd name="T98" fmla="*/ 54 w 256"/>
              <a:gd name="T99" fmla="*/ 3 h 176"/>
              <a:gd name="T100" fmla="*/ 70 w 256"/>
              <a:gd name="T101" fmla="*/ 1 h 176"/>
              <a:gd name="T102" fmla="*/ 89 w 256"/>
              <a:gd name="T103"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6">
                <a:moveTo>
                  <a:pt x="89" y="0"/>
                </a:moveTo>
                <a:lnTo>
                  <a:pt x="109" y="0"/>
                </a:lnTo>
                <a:lnTo>
                  <a:pt x="128" y="3"/>
                </a:lnTo>
                <a:lnTo>
                  <a:pt x="149" y="10"/>
                </a:lnTo>
                <a:lnTo>
                  <a:pt x="170" y="20"/>
                </a:lnTo>
                <a:lnTo>
                  <a:pt x="190" y="35"/>
                </a:lnTo>
                <a:lnTo>
                  <a:pt x="209" y="54"/>
                </a:lnTo>
                <a:lnTo>
                  <a:pt x="226" y="80"/>
                </a:lnTo>
                <a:lnTo>
                  <a:pt x="243" y="111"/>
                </a:lnTo>
                <a:lnTo>
                  <a:pt x="256" y="149"/>
                </a:lnTo>
                <a:lnTo>
                  <a:pt x="253" y="150"/>
                </a:lnTo>
                <a:lnTo>
                  <a:pt x="248" y="153"/>
                </a:lnTo>
                <a:lnTo>
                  <a:pt x="238" y="157"/>
                </a:lnTo>
                <a:lnTo>
                  <a:pt x="225" y="162"/>
                </a:lnTo>
                <a:lnTo>
                  <a:pt x="210" y="167"/>
                </a:lnTo>
                <a:lnTo>
                  <a:pt x="193" y="171"/>
                </a:lnTo>
                <a:lnTo>
                  <a:pt x="174" y="175"/>
                </a:lnTo>
                <a:lnTo>
                  <a:pt x="154" y="176"/>
                </a:lnTo>
                <a:lnTo>
                  <a:pt x="134" y="176"/>
                </a:lnTo>
                <a:lnTo>
                  <a:pt x="113" y="174"/>
                </a:lnTo>
                <a:lnTo>
                  <a:pt x="92" y="168"/>
                </a:lnTo>
                <a:lnTo>
                  <a:pt x="71" y="159"/>
                </a:lnTo>
                <a:lnTo>
                  <a:pt x="53" y="146"/>
                </a:lnTo>
                <a:lnTo>
                  <a:pt x="36" y="128"/>
                </a:lnTo>
                <a:lnTo>
                  <a:pt x="22" y="105"/>
                </a:lnTo>
                <a:lnTo>
                  <a:pt x="9" y="76"/>
                </a:lnTo>
                <a:lnTo>
                  <a:pt x="0" y="41"/>
                </a:lnTo>
                <a:lnTo>
                  <a:pt x="1" y="44"/>
                </a:lnTo>
                <a:lnTo>
                  <a:pt x="5" y="51"/>
                </a:lnTo>
                <a:lnTo>
                  <a:pt x="11" y="62"/>
                </a:lnTo>
                <a:lnTo>
                  <a:pt x="21" y="75"/>
                </a:lnTo>
                <a:lnTo>
                  <a:pt x="32" y="89"/>
                </a:lnTo>
                <a:lnTo>
                  <a:pt x="48" y="103"/>
                </a:lnTo>
                <a:lnTo>
                  <a:pt x="66" y="116"/>
                </a:lnTo>
                <a:lnTo>
                  <a:pt x="87" y="127"/>
                </a:lnTo>
                <a:lnTo>
                  <a:pt x="112" y="133"/>
                </a:lnTo>
                <a:lnTo>
                  <a:pt x="109" y="131"/>
                </a:lnTo>
                <a:lnTo>
                  <a:pt x="100" y="127"/>
                </a:lnTo>
                <a:lnTo>
                  <a:pt x="88" y="119"/>
                </a:lnTo>
                <a:lnTo>
                  <a:pt x="74" y="109"/>
                </a:lnTo>
                <a:lnTo>
                  <a:pt x="57" y="96"/>
                </a:lnTo>
                <a:lnTo>
                  <a:pt x="41" y="80"/>
                </a:lnTo>
                <a:lnTo>
                  <a:pt x="27" y="62"/>
                </a:lnTo>
                <a:lnTo>
                  <a:pt x="17" y="42"/>
                </a:lnTo>
                <a:lnTo>
                  <a:pt x="10" y="19"/>
                </a:lnTo>
                <a:lnTo>
                  <a:pt x="11" y="18"/>
                </a:lnTo>
                <a:lnTo>
                  <a:pt x="18" y="15"/>
                </a:lnTo>
                <a:lnTo>
                  <a:pt x="27" y="11"/>
                </a:lnTo>
                <a:lnTo>
                  <a:pt x="39" y="7"/>
                </a:lnTo>
                <a:lnTo>
                  <a:pt x="54" y="3"/>
                </a:lnTo>
                <a:lnTo>
                  <a:pt x="70" y="1"/>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6" name="千图PPT彼岸天：ID 8661124库_任意多边形 45"/>
          <p:cNvSpPr/>
          <p:nvPr>
            <p:custDataLst>
              <p:tags r:id="rId30"/>
            </p:custDataLst>
          </p:nvPr>
        </p:nvSpPr>
        <p:spPr bwMode="auto">
          <a:xfrm>
            <a:off x="3602098" y="4782490"/>
            <a:ext cx="371758" cy="261175"/>
          </a:xfrm>
          <a:custGeom>
            <a:avLst/>
            <a:gdLst>
              <a:gd name="T0" fmla="*/ 101 w 256"/>
              <a:gd name="T1" fmla="*/ 0 h 177"/>
              <a:gd name="T2" fmla="*/ 122 w 256"/>
              <a:gd name="T3" fmla="*/ 0 h 177"/>
              <a:gd name="T4" fmla="*/ 143 w 256"/>
              <a:gd name="T5" fmla="*/ 3 h 177"/>
              <a:gd name="T6" fmla="*/ 163 w 256"/>
              <a:gd name="T7" fmla="*/ 8 h 177"/>
              <a:gd name="T8" fmla="*/ 184 w 256"/>
              <a:gd name="T9" fmla="*/ 17 h 177"/>
              <a:gd name="T10" fmla="*/ 202 w 256"/>
              <a:gd name="T11" fmla="*/ 30 h 177"/>
              <a:gd name="T12" fmla="*/ 219 w 256"/>
              <a:gd name="T13" fmla="*/ 48 h 177"/>
              <a:gd name="T14" fmla="*/ 234 w 256"/>
              <a:gd name="T15" fmla="*/ 72 h 177"/>
              <a:gd name="T16" fmla="*/ 247 w 256"/>
              <a:gd name="T17" fmla="*/ 100 h 177"/>
              <a:gd name="T18" fmla="*/ 256 w 256"/>
              <a:gd name="T19" fmla="*/ 135 h 177"/>
              <a:gd name="T20" fmla="*/ 254 w 256"/>
              <a:gd name="T21" fmla="*/ 133 h 177"/>
              <a:gd name="T22" fmla="*/ 251 w 256"/>
              <a:gd name="T23" fmla="*/ 125 h 177"/>
              <a:gd name="T24" fmla="*/ 244 w 256"/>
              <a:gd name="T25" fmla="*/ 115 h 177"/>
              <a:gd name="T26" fmla="*/ 235 w 256"/>
              <a:gd name="T27" fmla="*/ 102 h 177"/>
              <a:gd name="T28" fmla="*/ 223 w 256"/>
              <a:gd name="T29" fmla="*/ 87 h 177"/>
              <a:gd name="T30" fmla="*/ 208 w 256"/>
              <a:gd name="T31" fmla="*/ 73 h 177"/>
              <a:gd name="T32" fmla="*/ 189 w 256"/>
              <a:gd name="T33" fmla="*/ 60 h 177"/>
              <a:gd name="T34" fmla="*/ 169 w 256"/>
              <a:gd name="T35" fmla="*/ 50 h 177"/>
              <a:gd name="T36" fmla="*/ 144 w 256"/>
              <a:gd name="T37" fmla="*/ 43 h 177"/>
              <a:gd name="T38" fmla="*/ 147 w 256"/>
              <a:gd name="T39" fmla="*/ 46 h 177"/>
              <a:gd name="T40" fmla="*/ 156 w 256"/>
              <a:gd name="T41" fmla="*/ 50 h 177"/>
              <a:gd name="T42" fmla="*/ 167 w 256"/>
              <a:gd name="T43" fmla="*/ 58 h 177"/>
              <a:gd name="T44" fmla="*/ 182 w 256"/>
              <a:gd name="T45" fmla="*/ 68 h 177"/>
              <a:gd name="T46" fmla="*/ 199 w 256"/>
              <a:gd name="T47" fmla="*/ 81 h 177"/>
              <a:gd name="T48" fmla="*/ 214 w 256"/>
              <a:gd name="T49" fmla="*/ 96 h 177"/>
              <a:gd name="T50" fmla="*/ 228 w 256"/>
              <a:gd name="T51" fmla="*/ 115 h 177"/>
              <a:gd name="T52" fmla="*/ 239 w 256"/>
              <a:gd name="T53" fmla="*/ 135 h 177"/>
              <a:gd name="T54" fmla="*/ 245 w 256"/>
              <a:gd name="T55" fmla="*/ 157 h 177"/>
              <a:gd name="T56" fmla="*/ 244 w 256"/>
              <a:gd name="T57" fmla="*/ 159 h 177"/>
              <a:gd name="T58" fmla="*/ 238 w 256"/>
              <a:gd name="T59" fmla="*/ 161 h 177"/>
              <a:gd name="T60" fmla="*/ 228 w 256"/>
              <a:gd name="T61" fmla="*/ 165 h 177"/>
              <a:gd name="T62" fmla="*/ 217 w 256"/>
              <a:gd name="T63" fmla="*/ 169 h 177"/>
              <a:gd name="T64" fmla="*/ 201 w 256"/>
              <a:gd name="T65" fmla="*/ 173 h 177"/>
              <a:gd name="T66" fmla="*/ 186 w 256"/>
              <a:gd name="T67" fmla="*/ 176 h 177"/>
              <a:gd name="T68" fmla="*/ 166 w 256"/>
              <a:gd name="T69" fmla="*/ 177 h 177"/>
              <a:gd name="T70" fmla="*/ 147 w 256"/>
              <a:gd name="T71" fmla="*/ 177 h 177"/>
              <a:gd name="T72" fmla="*/ 127 w 256"/>
              <a:gd name="T73" fmla="*/ 173 h 177"/>
              <a:gd name="T74" fmla="*/ 106 w 256"/>
              <a:gd name="T75" fmla="*/ 167 h 177"/>
              <a:gd name="T76" fmla="*/ 86 w 256"/>
              <a:gd name="T77" fmla="*/ 156 h 177"/>
              <a:gd name="T78" fmla="*/ 66 w 256"/>
              <a:gd name="T79" fmla="*/ 142 h 177"/>
              <a:gd name="T80" fmla="*/ 47 w 256"/>
              <a:gd name="T81" fmla="*/ 122 h 177"/>
              <a:gd name="T82" fmla="*/ 28 w 256"/>
              <a:gd name="T83" fmla="*/ 96 h 177"/>
              <a:gd name="T84" fmla="*/ 13 w 256"/>
              <a:gd name="T85" fmla="*/ 65 h 177"/>
              <a:gd name="T86" fmla="*/ 0 w 256"/>
              <a:gd name="T87" fmla="*/ 28 h 177"/>
              <a:gd name="T88" fmla="*/ 2 w 256"/>
              <a:gd name="T89" fmla="*/ 26 h 177"/>
              <a:gd name="T90" fmla="*/ 8 w 256"/>
              <a:gd name="T91" fmla="*/ 24 h 177"/>
              <a:gd name="T92" fmla="*/ 18 w 256"/>
              <a:gd name="T93" fmla="*/ 20 h 177"/>
              <a:gd name="T94" fmla="*/ 30 w 256"/>
              <a:gd name="T95" fmla="*/ 15 h 177"/>
              <a:gd name="T96" fmla="*/ 45 w 256"/>
              <a:gd name="T97" fmla="*/ 9 h 177"/>
              <a:gd name="T98" fmla="*/ 62 w 256"/>
              <a:gd name="T99" fmla="*/ 6 h 177"/>
              <a:gd name="T100" fmla="*/ 82 w 256"/>
              <a:gd name="T101" fmla="*/ 3 h 177"/>
              <a:gd name="T102" fmla="*/ 101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101" y="0"/>
                </a:moveTo>
                <a:lnTo>
                  <a:pt x="122" y="0"/>
                </a:lnTo>
                <a:lnTo>
                  <a:pt x="143" y="3"/>
                </a:lnTo>
                <a:lnTo>
                  <a:pt x="163" y="8"/>
                </a:lnTo>
                <a:lnTo>
                  <a:pt x="184" y="17"/>
                </a:lnTo>
                <a:lnTo>
                  <a:pt x="202" y="30"/>
                </a:lnTo>
                <a:lnTo>
                  <a:pt x="219" y="48"/>
                </a:lnTo>
                <a:lnTo>
                  <a:pt x="234" y="72"/>
                </a:lnTo>
                <a:lnTo>
                  <a:pt x="247" y="100"/>
                </a:lnTo>
                <a:lnTo>
                  <a:pt x="256" y="135"/>
                </a:lnTo>
                <a:lnTo>
                  <a:pt x="254" y="133"/>
                </a:lnTo>
                <a:lnTo>
                  <a:pt x="251" y="125"/>
                </a:lnTo>
                <a:lnTo>
                  <a:pt x="244" y="115"/>
                </a:lnTo>
                <a:lnTo>
                  <a:pt x="235" y="102"/>
                </a:lnTo>
                <a:lnTo>
                  <a:pt x="223" y="87"/>
                </a:lnTo>
                <a:lnTo>
                  <a:pt x="208" y="73"/>
                </a:lnTo>
                <a:lnTo>
                  <a:pt x="189" y="60"/>
                </a:lnTo>
                <a:lnTo>
                  <a:pt x="169" y="50"/>
                </a:lnTo>
                <a:lnTo>
                  <a:pt x="144" y="43"/>
                </a:lnTo>
                <a:lnTo>
                  <a:pt x="147" y="46"/>
                </a:lnTo>
                <a:lnTo>
                  <a:pt x="156" y="50"/>
                </a:lnTo>
                <a:lnTo>
                  <a:pt x="167" y="58"/>
                </a:lnTo>
                <a:lnTo>
                  <a:pt x="182" y="68"/>
                </a:lnTo>
                <a:lnTo>
                  <a:pt x="199" y="81"/>
                </a:lnTo>
                <a:lnTo>
                  <a:pt x="214" y="96"/>
                </a:lnTo>
                <a:lnTo>
                  <a:pt x="228" y="115"/>
                </a:lnTo>
                <a:lnTo>
                  <a:pt x="239" y="135"/>
                </a:lnTo>
                <a:lnTo>
                  <a:pt x="245" y="157"/>
                </a:lnTo>
                <a:lnTo>
                  <a:pt x="244" y="159"/>
                </a:lnTo>
                <a:lnTo>
                  <a:pt x="238" y="161"/>
                </a:lnTo>
                <a:lnTo>
                  <a:pt x="228" y="165"/>
                </a:lnTo>
                <a:lnTo>
                  <a:pt x="217" y="169"/>
                </a:lnTo>
                <a:lnTo>
                  <a:pt x="201" y="173"/>
                </a:lnTo>
                <a:lnTo>
                  <a:pt x="186" y="176"/>
                </a:lnTo>
                <a:lnTo>
                  <a:pt x="166" y="177"/>
                </a:lnTo>
                <a:lnTo>
                  <a:pt x="147" y="177"/>
                </a:lnTo>
                <a:lnTo>
                  <a:pt x="127" y="173"/>
                </a:lnTo>
                <a:lnTo>
                  <a:pt x="106" y="167"/>
                </a:lnTo>
                <a:lnTo>
                  <a:pt x="86" y="156"/>
                </a:lnTo>
                <a:lnTo>
                  <a:pt x="66" y="142"/>
                </a:lnTo>
                <a:lnTo>
                  <a:pt x="47" y="122"/>
                </a:lnTo>
                <a:lnTo>
                  <a:pt x="28" y="96"/>
                </a:lnTo>
                <a:lnTo>
                  <a:pt x="13" y="65"/>
                </a:lnTo>
                <a:lnTo>
                  <a:pt x="0" y="28"/>
                </a:lnTo>
                <a:lnTo>
                  <a:pt x="2" y="26"/>
                </a:lnTo>
                <a:lnTo>
                  <a:pt x="8" y="24"/>
                </a:lnTo>
                <a:lnTo>
                  <a:pt x="18" y="20"/>
                </a:lnTo>
                <a:lnTo>
                  <a:pt x="30" y="15"/>
                </a:lnTo>
                <a:lnTo>
                  <a:pt x="45" y="9"/>
                </a:lnTo>
                <a:lnTo>
                  <a:pt x="62" y="6"/>
                </a:lnTo>
                <a:lnTo>
                  <a:pt x="82" y="3"/>
                </a:lnTo>
                <a:lnTo>
                  <a:pt x="101"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7" name="千图PPT彼岸天：ID 8661124库_任意多边形 46"/>
          <p:cNvSpPr/>
          <p:nvPr>
            <p:custDataLst>
              <p:tags r:id="rId31"/>
            </p:custDataLst>
          </p:nvPr>
        </p:nvSpPr>
        <p:spPr bwMode="auto">
          <a:xfrm>
            <a:off x="3273905" y="5267950"/>
            <a:ext cx="254132" cy="392499"/>
          </a:xfrm>
          <a:custGeom>
            <a:avLst/>
            <a:gdLst>
              <a:gd name="T0" fmla="*/ 58 w 175"/>
              <a:gd name="T1" fmla="*/ 0 h 266"/>
              <a:gd name="T2" fmla="*/ 61 w 175"/>
              <a:gd name="T3" fmla="*/ 1 h 266"/>
              <a:gd name="T4" fmla="*/ 66 w 175"/>
              <a:gd name="T5" fmla="*/ 2 h 266"/>
              <a:gd name="T6" fmla="*/ 74 w 175"/>
              <a:gd name="T7" fmla="*/ 6 h 266"/>
              <a:gd name="T8" fmla="*/ 84 w 175"/>
              <a:gd name="T9" fmla="*/ 12 h 266"/>
              <a:gd name="T10" fmla="*/ 96 w 175"/>
              <a:gd name="T11" fmla="*/ 18 h 266"/>
              <a:gd name="T12" fmla="*/ 109 w 175"/>
              <a:gd name="T13" fmla="*/ 27 h 266"/>
              <a:gd name="T14" fmla="*/ 122 w 175"/>
              <a:gd name="T15" fmla="*/ 37 h 266"/>
              <a:gd name="T16" fmla="*/ 135 w 175"/>
              <a:gd name="T17" fmla="*/ 49 h 266"/>
              <a:gd name="T18" fmla="*/ 148 w 175"/>
              <a:gd name="T19" fmla="*/ 65 h 266"/>
              <a:gd name="T20" fmla="*/ 158 w 175"/>
              <a:gd name="T21" fmla="*/ 80 h 266"/>
              <a:gd name="T22" fmla="*/ 166 w 175"/>
              <a:gd name="T23" fmla="*/ 100 h 266"/>
              <a:gd name="T24" fmla="*/ 172 w 175"/>
              <a:gd name="T25" fmla="*/ 121 h 266"/>
              <a:gd name="T26" fmla="*/ 175 w 175"/>
              <a:gd name="T27" fmla="*/ 145 h 266"/>
              <a:gd name="T28" fmla="*/ 174 w 175"/>
              <a:gd name="T29" fmla="*/ 171 h 266"/>
              <a:gd name="T30" fmla="*/ 167 w 175"/>
              <a:gd name="T31" fmla="*/ 200 h 266"/>
              <a:gd name="T32" fmla="*/ 157 w 175"/>
              <a:gd name="T33" fmla="*/ 232 h 266"/>
              <a:gd name="T34" fmla="*/ 140 w 175"/>
              <a:gd name="T35" fmla="*/ 266 h 266"/>
              <a:gd name="T36" fmla="*/ 137 w 175"/>
              <a:gd name="T37" fmla="*/ 266 h 266"/>
              <a:gd name="T38" fmla="*/ 131 w 175"/>
              <a:gd name="T39" fmla="*/ 263 h 266"/>
              <a:gd name="T40" fmla="*/ 122 w 175"/>
              <a:gd name="T41" fmla="*/ 259 h 266"/>
              <a:gd name="T42" fmla="*/ 109 w 175"/>
              <a:gd name="T43" fmla="*/ 253 h 266"/>
              <a:gd name="T44" fmla="*/ 96 w 175"/>
              <a:gd name="T45" fmla="*/ 247 h 266"/>
              <a:gd name="T46" fmla="*/ 80 w 175"/>
              <a:gd name="T47" fmla="*/ 237 h 266"/>
              <a:gd name="T48" fmla="*/ 65 w 175"/>
              <a:gd name="T49" fmla="*/ 226 h 266"/>
              <a:gd name="T50" fmla="*/ 49 w 175"/>
              <a:gd name="T51" fmla="*/ 213 h 266"/>
              <a:gd name="T52" fmla="*/ 35 w 175"/>
              <a:gd name="T53" fmla="*/ 198 h 266"/>
              <a:gd name="T54" fmla="*/ 22 w 175"/>
              <a:gd name="T55" fmla="*/ 182 h 266"/>
              <a:gd name="T56" fmla="*/ 10 w 175"/>
              <a:gd name="T57" fmla="*/ 163 h 266"/>
              <a:gd name="T58" fmla="*/ 3 w 175"/>
              <a:gd name="T59" fmla="*/ 143 h 266"/>
              <a:gd name="T60" fmla="*/ 0 w 175"/>
              <a:gd name="T61" fmla="*/ 121 h 266"/>
              <a:gd name="T62" fmla="*/ 0 w 175"/>
              <a:gd name="T63" fmla="*/ 96 h 266"/>
              <a:gd name="T64" fmla="*/ 6 w 175"/>
              <a:gd name="T65" fmla="*/ 70 h 266"/>
              <a:gd name="T66" fmla="*/ 18 w 175"/>
              <a:gd name="T67" fmla="*/ 40 h 266"/>
              <a:gd name="T68" fmla="*/ 36 w 175"/>
              <a:gd name="T69" fmla="*/ 9 h 266"/>
              <a:gd name="T70" fmla="*/ 35 w 175"/>
              <a:gd name="T71" fmla="*/ 13 h 266"/>
              <a:gd name="T72" fmla="*/ 32 w 175"/>
              <a:gd name="T73" fmla="*/ 21 h 266"/>
              <a:gd name="T74" fmla="*/ 28 w 175"/>
              <a:gd name="T75" fmla="*/ 32 h 266"/>
              <a:gd name="T76" fmla="*/ 26 w 175"/>
              <a:gd name="T77" fmla="*/ 48 h 266"/>
              <a:gd name="T78" fmla="*/ 24 w 175"/>
              <a:gd name="T79" fmla="*/ 66 h 266"/>
              <a:gd name="T80" fmla="*/ 24 w 175"/>
              <a:gd name="T81" fmla="*/ 87 h 266"/>
              <a:gd name="T82" fmla="*/ 28 w 175"/>
              <a:gd name="T83" fmla="*/ 109 h 266"/>
              <a:gd name="T84" fmla="*/ 37 w 175"/>
              <a:gd name="T85" fmla="*/ 131 h 266"/>
              <a:gd name="T86" fmla="*/ 50 w 175"/>
              <a:gd name="T87" fmla="*/ 153 h 266"/>
              <a:gd name="T88" fmla="*/ 49 w 175"/>
              <a:gd name="T89" fmla="*/ 149 h 266"/>
              <a:gd name="T90" fmla="*/ 46 w 175"/>
              <a:gd name="T91" fmla="*/ 140 h 266"/>
              <a:gd name="T92" fmla="*/ 42 w 175"/>
              <a:gd name="T93" fmla="*/ 127 h 266"/>
              <a:gd name="T94" fmla="*/ 39 w 175"/>
              <a:gd name="T95" fmla="*/ 109 h 266"/>
              <a:gd name="T96" fmla="*/ 37 w 175"/>
              <a:gd name="T97" fmla="*/ 88 h 266"/>
              <a:gd name="T98" fmla="*/ 37 w 175"/>
              <a:gd name="T99" fmla="*/ 66 h 266"/>
              <a:gd name="T100" fmla="*/ 40 w 175"/>
              <a:gd name="T101" fmla="*/ 44 h 266"/>
              <a:gd name="T102" fmla="*/ 46 w 175"/>
              <a:gd name="T103" fmla="*/ 21 h 266"/>
              <a:gd name="T104" fmla="*/ 58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58" y="0"/>
                </a:moveTo>
                <a:lnTo>
                  <a:pt x="61" y="1"/>
                </a:lnTo>
                <a:lnTo>
                  <a:pt x="66" y="2"/>
                </a:lnTo>
                <a:lnTo>
                  <a:pt x="74" y="6"/>
                </a:lnTo>
                <a:lnTo>
                  <a:pt x="84" y="12"/>
                </a:lnTo>
                <a:lnTo>
                  <a:pt x="96" y="18"/>
                </a:lnTo>
                <a:lnTo>
                  <a:pt x="109" y="27"/>
                </a:lnTo>
                <a:lnTo>
                  <a:pt x="122" y="37"/>
                </a:lnTo>
                <a:lnTo>
                  <a:pt x="135" y="49"/>
                </a:lnTo>
                <a:lnTo>
                  <a:pt x="148" y="65"/>
                </a:lnTo>
                <a:lnTo>
                  <a:pt x="158" y="80"/>
                </a:lnTo>
                <a:lnTo>
                  <a:pt x="166" y="100"/>
                </a:lnTo>
                <a:lnTo>
                  <a:pt x="172" y="121"/>
                </a:lnTo>
                <a:lnTo>
                  <a:pt x="175" y="145"/>
                </a:lnTo>
                <a:lnTo>
                  <a:pt x="174" y="171"/>
                </a:lnTo>
                <a:lnTo>
                  <a:pt x="167" y="200"/>
                </a:lnTo>
                <a:lnTo>
                  <a:pt x="157" y="232"/>
                </a:lnTo>
                <a:lnTo>
                  <a:pt x="140" y="266"/>
                </a:lnTo>
                <a:lnTo>
                  <a:pt x="137" y="266"/>
                </a:lnTo>
                <a:lnTo>
                  <a:pt x="131" y="263"/>
                </a:lnTo>
                <a:lnTo>
                  <a:pt x="122" y="259"/>
                </a:lnTo>
                <a:lnTo>
                  <a:pt x="109" y="253"/>
                </a:lnTo>
                <a:lnTo>
                  <a:pt x="96" y="247"/>
                </a:lnTo>
                <a:lnTo>
                  <a:pt x="80" y="237"/>
                </a:lnTo>
                <a:lnTo>
                  <a:pt x="65" y="226"/>
                </a:lnTo>
                <a:lnTo>
                  <a:pt x="49" y="213"/>
                </a:lnTo>
                <a:lnTo>
                  <a:pt x="35" y="198"/>
                </a:lnTo>
                <a:lnTo>
                  <a:pt x="22" y="182"/>
                </a:lnTo>
                <a:lnTo>
                  <a:pt x="10" y="163"/>
                </a:lnTo>
                <a:lnTo>
                  <a:pt x="3" y="143"/>
                </a:lnTo>
                <a:lnTo>
                  <a:pt x="0" y="121"/>
                </a:lnTo>
                <a:lnTo>
                  <a:pt x="0" y="96"/>
                </a:lnTo>
                <a:lnTo>
                  <a:pt x="6" y="70"/>
                </a:lnTo>
                <a:lnTo>
                  <a:pt x="18" y="40"/>
                </a:lnTo>
                <a:lnTo>
                  <a:pt x="36" y="9"/>
                </a:lnTo>
                <a:lnTo>
                  <a:pt x="35" y="13"/>
                </a:lnTo>
                <a:lnTo>
                  <a:pt x="32" y="21"/>
                </a:lnTo>
                <a:lnTo>
                  <a:pt x="28" y="32"/>
                </a:lnTo>
                <a:lnTo>
                  <a:pt x="26" y="48"/>
                </a:lnTo>
                <a:lnTo>
                  <a:pt x="24" y="66"/>
                </a:lnTo>
                <a:lnTo>
                  <a:pt x="24" y="87"/>
                </a:lnTo>
                <a:lnTo>
                  <a:pt x="28" y="109"/>
                </a:lnTo>
                <a:lnTo>
                  <a:pt x="37" y="131"/>
                </a:lnTo>
                <a:lnTo>
                  <a:pt x="50" y="153"/>
                </a:lnTo>
                <a:lnTo>
                  <a:pt x="49" y="149"/>
                </a:lnTo>
                <a:lnTo>
                  <a:pt x="46" y="140"/>
                </a:lnTo>
                <a:lnTo>
                  <a:pt x="42" y="127"/>
                </a:lnTo>
                <a:lnTo>
                  <a:pt x="39" y="109"/>
                </a:lnTo>
                <a:lnTo>
                  <a:pt x="37" y="88"/>
                </a:lnTo>
                <a:lnTo>
                  <a:pt x="37" y="66"/>
                </a:lnTo>
                <a:lnTo>
                  <a:pt x="40" y="44"/>
                </a:lnTo>
                <a:lnTo>
                  <a:pt x="46" y="21"/>
                </a:lnTo>
                <a:lnTo>
                  <a:pt x="58"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8" name="千图PPT彼岸天：ID 8661124库_任意多边形 47"/>
          <p:cNvSpPr/>
          <p:nvPr>
            <p:custDataLst>
              <p:tags r:id="rId32"/>
            </p:custDataLst>
          </p:nvPr>
        </p:nvSpPr>
        <p:spPr bwMode="auto">
          <a:xfrm>
            <a:off x="4303501" y="5501088"/>
            <a:ext cx="371758" cy="261175"/>
          </a:xfrm>
          <a:custGeom>
            <a:avLst/>
            <a:gdLst>
              <a:gd name="T0" fmla="*/ 89 w 256"/>
              <a:gd name="T1" fmla="*/ 0 h 177"/>
              <a:gd name="T2" fmla="*/ 108 w 256"/>
              <a:gd name="T3" fmla="*/ 0 h 177"/>
              <a:gd name="T4" fmla="*/ 129 w 256"/>
              <a:gd name="T5" fmla="*/ 3 h 177"/>
              <a:gd name="T6" fmla="*/ 150 w 256"/>
              <a:gd name="T7" fmla="*/ 9 h 177"/>
              <a:gd name="T8" fmla="*/ 170 w 256"/>
              <a:gd name="T9" fmla="*/ 20 h 177"/>
              <a:gd name="T10" fmla="*/ 190 w 256"/>
              <a:gd name="T11" fmla="*/ 35 h 177"/>
              <a:gd name="T12" fmla="*/ 209 w 256"/>
              <a:gd name="T13" fmla="*/ 55 h 177"/>
              <a:gd name="T14" fmla="*/ 226 w 256"/>
              <a:gd name="T15" fmla="*/ 79 h 177"/>
              <a:gd name="T16" fmla="*/ 242 w 256"/>
              <a:gd name="T17" fmla="*/ 112 h 177"/>
              <a:gd name="T18" fmla="*/ 256 w 256"/>
              <a:gd name="T19" fmla="*/ 150 h 177"/>
              <a:gd name="T20" fmla="*/ 254 w 256"/>
              <a:gd name="T21" fmla="*/ 151 h 177"/>
              <a:gd name="T22" fmla="*/ 247 w 256"/>
              <a:gd name="T23" fmla="*/ 153 h 177"/>
              <a:gd name="T24" fmla="*/ 238 w 256"/>
              <a:gd name="T25" fmla="*/ 157 h 177"/>
              <a:gd name="T26" fmla="*/ 225 w 256"/>
              <a:gd name="T27" fmla="*/ 163 h 177"/>
              <a:gd name="T28" fmla="*/ 211 w 256"/>
              <a:gd name="T29" fmla="*/ 166 h 177"/>
              <a:gd name="T30" fmla="*/ 193 w 256"/>
              <a:gd name="T31" fmla="*/ 172 h 177"/>
              <a:gd name="T32" fmla="*/ 174 w 256"/>
              <a:gd name="T33" fmla="*/ 174 h 177"/>
              <a:gd name="T34" fmla="*/ 154 w 256"/>
              <a:gd name="T35" fmla="*/ 177 h 177"/>
              <a:gd name="T36" fmla="*/ 134 w 256"/>
              <a:gd name="T37" fmla="*/ 177 h 177"/>
              <a:gd name="T38" fmla="*/ 112 w 256"/>
              <a:gd name="T39" fmla="*/ 174 h 177"/>
              <a:gd name="T40" fmla="*/ 92 w 256"/>
              <a:gd name="T41" fmla="*/ 168 h 177"/>
              <a:gd name="T42" fmla="*/ 72 w 256"/>
              <a:gd name="T43" fmla="*/ 159 h 177"/>
              <a:gd name="T44" fmla="*/ 54 w 256"/>
              <a:gd name="T45" fmla="*/ 146 h 177"/>
              <a:gd name="T46" fmla="*/ 37 w 256"/>
              <a:gd name="T47" fmla="*/ 127 h 177"/>
              <a:gd name="T48" fmla="*/ 22 w 256"/>
              <a:gd name="T49" fmla="*/ 105 h 177"/>
              <a:gd name="T50" fmla="*/ 9 w 256"/>
              <a:gd name="T51" fmla="*/ 77 h 177"/>
              <a:gd name="T52" fmla="*/ 0 w 256"/>
              <a:gd name="T53" fmla="*/ 42 h 177"/>
              <a:gd name="T54" fmla="*/ 2 w 256"/>
              <a:gd name="T55" fmla="*/ 44 h 177"/>
              <a:gd name="T56" fmla="*/ 5 w 256"/>
              <a:gd name="T57" fmla="*/ 52 h 177"/>
              <a:gd name="T58" fmla="*/ 12 w 256"/>
              <a:gd name="T59" fmla="*/ 63 h 177"/>
              <a:gd name="T60" fmla="*/ 21 w 256"/>
              <a:gd name="T61" fmla="*/ 76 h 177"/>
              <a:gd name="T62" fmla="*/ 33 w 256"/>
              <a:gd name="T63" fmla="*/ 90 h 177"/>
              <a:gd name="T64" fmla="*/ 48 w 256"/>
              <a:gd name="T65" fmla="*/ 104 h 177"/>
              <a:gd name="T66" fmla="*/ 65 w 256"/>
              <a:gd name="T67" fmla="*/ 117 h 177"/>
              <a:gd name="T68" fmla="*/ 87 w 256"/>
              <a:gd name="T69" fmla="*/ 126 h 177"/>
              <a:gd name="T70" fmla="*/ 112 w 256"/>
              <a:gd name="T71" fmla="*/ 133 h 177"/>
              <a:gd name="T72" fmla="*/ 109 w 256"/>
              <a:gd name="T73" fmla="*/ 131 h 177"/>
              <a:gd name="T74" fmla="*/ 100 w 256"/>
              <a:gd name="T75" fmla="*/ 127 h 177"/>
              <a:gd name="T76" fmla="*/ 89 w 256"/>
              <a:gd name="T77" fmla="*/ 120 h 177"/>
              <a:gd name="T78" fmla="*/ 73 w 256"/>
              <a:gd name="T79" fmla="*/ 109 h 177"/>
              <a:gd name="T80" fmla="*/ 57 w 256"/>
              <a:gd name="T81" fmla="*/ 96 h 177"/>
              <a:gd name="T82" fmla="*/ 42 w 256"/>
              <a:gd name="T83" fmla="*/ 81 h 177"/>
              <a:gd name="T84" fmla="*/ 28 w 256"/>
              <a:gd name="T85" fmla="*/ 63 h 177"/>
              <a:gd name="T86" fmla="*/ 17 w 256"/>
              <a:gd name="T87" fmla="*/ 42 h 177"/>
              <a:gd name="T88" fmla="*/ 11 w 256"/>
              <a:gd name="T89" fmla="*/ 18 h 177"/>
              <a:gd name="T90" fmla="*/ 12 w 256"/>
              <a:gd name="T91" fmla="*/ 18 h 177"/>
              <a:gd name="T92" fmla="*/ 18 w 256"/>
              <a:gd name="T93" fmla="*/ 16 h 177"/>
              <a:gd name="T94" fmla="*/ 28 w 256"/>
              <a:gd name="T95" fmla="*/ 12 h 177"/>
              <a:gd name="T96" fmla="*/ 39 w 256"/>
              <a:gd name="T97" fmla="*/ 8 h 177"/>
              <a:gd name="T98" fmla="*/ 54 w 256"/>
              <a:gd name="T99" fmla="*/ 4 h 177"/>
              <a:gd name="T100" fmla="*/ 70 w 256"/>
              <a:gd name="T101" fmla="*/ 2 h 177"/>
              <a:gd name="T102" fmla="*/ 89 w 256"/>
              <a:gd name="T10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77">
                <a:moveTo>
                  <a:pt x="89" y="0"/>
                </a:moveTo>
                <a:lnTo>
                  <a:pt x="108" y="0"/>
                </a:lnTo>
                <a:lnTo>
                  <a:pt x="129" y="3"/>
                </a:lnTo>
                <a:lnTo>
                  <a:pt x="150" y="9"/>
                </a:lnTo>
                <a:lnTo>
                  <a:pt x="170" y="20"/>
                </a:lnTo>
                <a:lnTo>
                  <a:pt x="190" y="35"/>
                </a:lnTo>
                <a:lnTo>
                  <a:pt x="209" y="55"/>
                </a:lnTo>
                <a:lnTo>
                  <a:pt x="226" y="79"/>
                </a:lnTo>
                <a:lnTo>
                  <a:pt x="242" y="112"/>
                </a:lnTo>
                <a:lnTo>
                  <a:pt x="256" y="150"/>
                </a:lnTo>
                <a:lnTo>
                  <a:pt x="254" y="151"/>
                </a:lnTo>
                <a:lnTo>
                  <a:pt x="247" y="153"/>
                </a:lnTo>
                <a:lnTo>
                  <a:pt x="238" y="157"/>
                </a:lnTo>
                <a:lnTo>
                  <a:pt x="225" y="163"/>
                </a:lnTo>
                <a:lnTo>
                  <a:pt x="211" y="166"/>
                </a:lnTo>
                <a:lnTo>
                  <a:pt x="193" y="172"/>
                </a:lnTo>
                <a:lnTo>
                  <a:pt x="174" y="174"/>
                </a:lnTo>
                <a:lnTo>
                  <a:pt x="154" y="177"/>
                </a:lnTo>
                <a:lnTo>
                  <a:pt x="134" y="177"/>
                </a:lnTo>
                <a:lnTo>
                  <a:pt x="112" y="174"/>
                </a:lnTo>
                <a:lnTo>
                  <a:pt x="92" y="168"/>
                </a:lnTo>
                <a:lnTo>
                  <a:pt x="72" y="159"/>
                </a:lnTo>
                <a:lnTo>
                  <a:pt x="54" y="146"/>
                </a:lnTo>
                <a:lnTo>
                  <a:pt x="37" y="127"/>
                </a:lnTo>
                <a:lnTo>
                  <a:pt x="22" y="105"/>
                </a:lnTo>
                <a:lnTo>
                  <a:pt x="9" y="77"/>
                </a:lnTo>
                <a:lnTo>
                  <a:pt x="0" y="42"/>
                </a:lnTo>
                <a:lnTo>
                  <a:pt x="2" y="44"/>
                </a:lnTo>
                <a:lnTo>
                  <a:pt x="5" y="52"/>
                </a:lnTo>
                <a:lnTo>
                  <a:pt x="12" y="63"/>
                </a:lnTo>
                <a:lnTo>
                  <a:pt x="21" y="76"/>
                </a:lnTo>
                <a:lnTo>
                  <a:pt x="33" y="90"/>
                </a:lnTo>
                <a:lnTo>
                  <a:pt x="48" y="104"/>
                </a:lnTo>
                <a:lnTo>
                  <a:pt x="65" y="117"/>
                </a:lnTo>
                <a:lnTo>
                  <a:pt x="87" y="126"/>
                </a:lnTo>
                <a:lnTo>
                  <a:pt x="112" y="133"/>
                </a:lnTo>
                <a:lnTo>
                  <a:pt x="109" y="131"/>
                </a:lnTo>
                <a:lnTo>
                  <a:pt x="100" y="127"/>
                </a:lnTo>
                <a:lnTo>
                  <a:pt x="89" y="120"/>
                </a:lnTo>
                <a:lnTo>
                  <a:pt x="73" y="109"/>
                </a:lnTo>
                <a:lnTo>
                  <a:pt x="57" y="96"/>
                </a:lnTo>
                <a:lnTo>
                  <a:pt x="42" y="81"/>
                </a:lnTo>
                <a:lnTo>
                  <a:pt x="28" y="63"/>
                </a:lnTo>
                <a:lnTo>
                  <a:pt x="17" y="42"/>
                </a:lnTo>
                <a:lnTo>
                  <a:pt x="11" y="18"/>
                </a:lnTo>
                <a:lnTo>
                  <a:pt x="12" y="18"/>
                </a:lnTo>
                <a:lnTo>
                  <a:pt x="18" y="16"/>
                </a:lnTo>
                <a:lnTo>
                  <a:pt x="28" y="12"/>
                </a:lnTo>
                <a:lnTo>
                  <a:pt x="39" y="8"/>
                </a:lnTo>
                <a:lnTo>
                  <a:pt x="54" y="4"/>
                </a:lnTo>
                <a:lnTo>
                  <a:pt x="70" y="2"/>
                </a:lnTo>
                <a:lnTo>
                  <a:pt x="89"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49" name="千图PPT彼岸天：ID 8661124库_任意多边形 48"/>
          <p:cNvSpPr/>
          <p:nvPr>
            <p:custDataLst>
              <p:tags r:id="rId33"/>
            </p:custDataLst>
          </p:nvPr>
        </p:nvSpPr>
        <p:spPr bwMode="auto">
          <a:xfrm>
            <a:off x="3716820" y="5397799"/>
            <a:ext cx="257036" cy="392499"/>
          </a:xfrm>
          <a:custGeom>
            <a:avLst/>
            <a:gdLst>
              <a:gd name="T0" fmla="*/ 60 w 177"/>
              <a:gd name="T1" fmla="*/ 0 h 266"/>
              <a:gd name="T2" fmla="*/ 61 w 177"/>
              <a:gd name="T3" fmla="*/ 1 h 266"/>
              <a:gd name="T4" fmla="*/ 66 w 177"/>
              <a:gd name="T5" fmla="*/ 3 h 266"/>
              <a:gd name="T6" fmla="*/ 75 w 177"/>
              <a:gd name="T7" fmla="*/ 7 h 266"/>
              <a:gd name="T8" fmla="*/ 86 w 177"/>
              <a:gd name="T9" fmla="*/ 12 h 266"/>
              <a:gd name="T10" fmla="*/ 97 w 177"/>
              <a:gd name="T11" fmla="*/ 18 h 266"/>
              <a:gd name="T12" fmla="*/ 110 w 177"/>
              <a:gd name="T13" fmla="*/ 27 h 266"/>
              <a:gd name="T14" fmla="*/ 123 w 177"/>
              <a:gd name="T15" fmla="*/ 38 h 266"/>
              <a:gd name="T16" fmla="*/ 136 w 177"/>
              <a:gd name="T17" fmla="*/ 49 h 266"/>
              <a:gd name="T18" fmla="*/ 148 w 177"/>
              <a:gd name="T19" fmla="*/ 64 h 266"/>
              <a:gd name="T20" fmla="*/ 160 w 177"/>
              <a:gd name="T21" fmla="*/ 81 h 266"/>
              <a:gd name="T22" fmla="*/ 168 w 177"/>
              <a:gd name="T23" fmla="*/ 100 h 266"/>
              <a:gd name="T24" fmla="*/ 174 w 177"/>
              <a:gd name="T25" fmla="*/ 121 h 266"/>
              <a:gd name="T26" fmla="*/ 177 w 177"/>
              <a:gd name="T27" fmla="*/ 144 h 266"/>
              <a:gd name="T28" fmla="*/ 175 w 177"/>
              <a:gd name="T29" fmla="*/ 171 h 266"/>
              <a:gd name="T30" fmla="*/ 169 w 177"/>
              <a:gd name="T31" fmla="*/ 200 h 266"/>
              <a:gd name="T32" fmla="*/ 157 w 177"/>
              <a:gd name="T33" fmla="*/ 231 h 266"/>
              <a:gd name="T34" fmla="*/ 142 w 177"/>
              <a:gd name="T35" fmla="*/ 266 h 266"/>
              <a:gd name="T36" fmla="*/ 139 w 177"/>
              <a:gd name="T37" fmla="*/ 265 h 266"/>
              <a:gd name="T38" fmla="*/ 133 w 177"/>
              <a:gd name="T39" fmla="*/ 264 h 266"/>
              <a:gd name="T40" fmla="*/ 123 w 177"/>
              <a:gd name="T41" fmla="*/ 260 h 266"/>
              <a:gd name="T42" fmla="*/ 110 w 177"/>
              <a:gd name="T43" fmla="*/ 253 h 266"/>
              <a:gd name="T44" fmla="*/ 96 w 177"/>
              <a:gd name="T45" fmla="*/ 247 h 266"/>
              <a:gd name="T46" fmla="*/ 82 w 177"/>
              <a:gd name="T47" fmla="*/ 236 h 266"/>
              <a:gd name="T48" fmla="*/ 65 w 177"/>
              <a:gd name="T49" fmla="*/ 226 h 266"/>
              <a:gd name="T50" fmla="*/ 51 w 177"/>
              <a:gd name="T51" fmla="*/ 213 h 266"/>
              <a:gd name="T52" fmla="*/ 35 w 177"/>
              <a:gd name="T53" fmla="*/ 199 h 266"/>
              <a:gd name="T54" fmla="*/ 22 w 177"/>
              <a:gd name="T55" fmla="*/ 182 h 266"/>
              <a:gd name="T56" fmla="*/ 12 w 177"/>
              <a:gd name="T57" fmla="*/ 164 h 266"/>
              <a:gd name="T58" fmla="*/ 4 w 177"/>
              <a:gd name="T59" fmla="*/ 143 h 266"/>
              <a:gd name="T60" fmla="*/ 0 w 177"/>
              <a:gd name="T61" fmla="*/ 121 h 266"/>
              <a:gd name="T62" fmla="*/ 1 w 177"/>
              <a:gd name="T63" fmla="*/ 96 h 266"/>
              <a:gd name="T64" fmla="*/ 7 w 177"/>
              <a:gd name="T65" fmla="*/ 69 h 266"/>
              <a:gd name="T66" fmla="*/ 18 w 177"/>
              <a:gd name="T67" fmla="*/ 40 h 266"/>
              <a:gd name="T68" fmla="*/ 36 w 177"/>
              <a:gd name="T69" fmla="*/ 9 h 266"/>
              <a:gd name="T70" fmla="*/ 36 w 177"/>
              <a:gd name="T71" fmla="*/ 12 h 266"/>
              <a:gd name="T72" fmla="*/ 34 w 177"/>
              <a:gd name="T73" fmla="*/ 20 h 266"/>
              <a:gd name="T74" fmla="*/ 30 w 177"/>
              <a:gd name="T75" fmla="*/ 33 h 266"/>
              <a:gd name="T76" fmla="*/ 27 w 177"/>
              <a:gd name="T77" fmla="*/ 48 h 266"/>
              <a:gd name="T78" fmla="*/ 26 w 177"/>
              <a:gd name="T79" fmla="*/ 66 h 266"/>
              <a:gd name="T80" fmla="*/ 26 w 177"/>
              <a:gd name="T81" fmla="*/ 87 h 266"/>
              <a:gd name="T82" fmla="*/ 30 w 177"/>
              <a:gd name="T83" fmla="*/ 108 h 266"/>
              <a:gd name="T84" fmla="*/ 38 w 177"/>
              <a:gd name="T85" fmla="*/ 131 h 266"/>
              <a:gd name="T86" fmla="*/ 51 w 177"/>
              <a:gd name="T87" fmla="*/ 153 h 266"/>
              <a:gd name="T88" fmla="*/ 49 w 177"/>
              <a:gd name="T89" fmla="*/ 149 h 266"/>
              <a:gd name="T90" fmla="*/ 47 w 177"/>
              <a:gd name="T91" fmla="*/ 140 h 266"/>
              <a:gd name="T92" fmla="*/ 44 w 177"/>
              <a:gd name="T93" fmla="*/ 126 h 266"/>
              <a:gd name="T94" fmla="*/ 40 w 177"/>
              <a:gd name="T95" fmla="*/ 109 h 266"/>
              <a:gd name="T96" fmla="*/ 39 w 177"/>
              <a:gd name="T97" fmla="*/ 88 h 266"/>
              <a:gd name="T98" fmla="*/ 39 w 177"/>
              <a:gd name="T99" fmla="*/ 66 h 266"/>
              <a:gd name="T100" fmla="*/ 42 w 177"/>
              <a:gd name="T101" fmla="*/ 44 h 266"/>
              <a:gd name="T102" fmla="*/ 48 w 177"/>
              <a:gd name="T103" fmla="*/ 21 h 266"/>
              <a:gd name="T104" fmla="*/ 60 w 177"/>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7" h="266">
                <a:moveTo>
                  <a:pt x="60" y="0"/>
                </a:moveTo>
                <a:lnTo>
                  <a:pt x="61" y="1"/>
                </a:lnTo>
                <a:lnTo>
                  <a:pt x="66" y="3"/>
                </a:lnTo>
                <a:lnTo>
                  <a:pt x="75" y="7"/>
                </a:lnTo>
                <a:lnTo>
                  <a:pt x="86" y="12"/>
                </a:lnTo>
                <a:lnTo>
                  <a:pt x="97" y="18"/>
                </a:lnTo>
                <a:lnTo>
                  <a:pt x="110" y="27"/>
                </a:lnTo>
                <a:lnTo>
                  <a:pt x="123" y="38"/>
                </a:lnTo>
                <a:lnTo>
                  <a:pt x="136" y="49"/>
                </a:lnTo>
                <a:lnTo>
                  <a:pt x="148" y="64"/>
                </a:lnTo>
                <a:lnTo>
                  <a:pt x="160" y="81"/>
                </a:lnTo>
                <a:lnTo>
                  <a:pt x="168" y="100"/>
                </a:lnTo>
                <a:lnTo>
                  <a:pt x="174" y="121"/>
                </a:lnTo>
                <a:lnTo>
                  <a:pt x="177" y="144"/>
                </a:lnTo>
                <a:lnTo>
                  <a:pt x="175" y="171"/>
                </a:lnTo>
                <a:lnTo>
                  <a:pt x="169" y="200"/>
                </a:lnTo>
                <a:lnTo>
                  <a:pt x="157" y="231"/>
                </a:lnTo>
                <a:lnTo>
                  <a:pt x="142" y="266"/>
                </a:lnTo>
                <a:lnTo>
                  <a:pt x="139" y="265"/>
                </a:lnTo>
                <a:lnTo>
                  <a:pt x="133" y="264"/>
                </a:lnTo>
                <a:lnTo>
                  <a:pt x="123" y="260"/>
                </a:lnTo>
                <a:lnTo>
                  <a:pt x="110" y="253"/>
                </a:lnTo>
                <a:lnTo>
                  <a:pt x="96" y="247"/>
                </a:lnTo>
                <a:lnTo>
                  <a:pt x="82" y="236"/>
                </a:lnTo>
                <a:lnTo>
                  <a:pt x="65" y="226"/>
                </a:lnTo>
                <a:lnTo>
                  <a:pt x="51" y="213"/>
                </a:lnTo>
                <a:lnTo>
                  <a:pt x="35" y="199"/>
                </a:lnTo>
                <a:lnTo>
                  <a:pt x="22" y="182"/>
                </a:lnTo>
                <a:lnTo>
                  <a:pt x="12" y="164"/>
                </a:lnTo>
                <a:lnTo>
                  <a:pt x="4" y="143"/>
                </a:lnTo>
                <a:lnTo>
                  <a:pt x="0" y="121"/>
                </a:lnTo>
                <a:lnTo>
                  <a:pt x="1" y="96"/>
                </a:lnTo>
                <a:lnTo>
                  <a:pt x="7" y="69"/>
                </a:lnTo>
                <a:lnTo>
                  <a:pt x="18" y="40"/>
                </a:lnTo>
                <a:lnTo>
                  <a:pt x="36" y="9"/>
                </a:lnTo>
                <a:lnTo>
                  <a:pt x="36" y="12"/>
                </a:lnTo>
                <a:lnTo>
                  <a:pt x="34" y="20"/>
                </a:lnTo>
                <a:lnTo>
                  <a:pt x="30" y="33"/>
                </a:lnTo>
                <a:lnTo>
                  <a:pt x="27" y="48"/>
                </a:lnTo>
                <a:lnTo>
                  <a:pt x="26" y="66"/>
                </a:lnTo>
                <a:lnTo>
                  <a:pt x="26" y="87"/>
                </a:lnTo>
                <a:lnTo>
                  <a:pt x="30" y="108"/>
                </a:lnTo>
                <a:lnTo>
                  <a:pt x="38" y="131"/>
                </a:lnTo>
                <a:lnTo>
                  <a:pt x="51" y="153"/>
                </a:lnTo>
                <a:lnTo>
                  <a:pt x="49" y="149"/>
                </a:lnTo>
                <a:lnTo>
                  <a:pt x="47" y="140"/>
                </a:lnTo>
                <a:lnTo>
                  <a:pt x="44" y="126"/>
                </a:lnTo>
                <a:lnTo>
                  <a:pt x="40" y="109"/>
                </a:lnTo>
                <a:lnTo>
                  <a:pt x="39" y="88"/>
                </a:lnTo>
                <a:lnTo>
                  <a:pt x="39" y="66"/>
                </a:lnTo>
                <a:lnTo>
                  <a:pt x="42" y="44"/>
                </a:lnTo>
                <a:lnTo>
                  <a:pt x="48" y="21"/>
                </a:lnTo>
                <a:lnTo>
                  <a:pt x="60" y="0"/>
                </a:lnTo>
                <a:close/>
              </a:path>
            </a:pathLst>
          </a:custGeom>
          <a:solidFill>
            <a:schemeClr val="accent5">
              <a:lumMod val="100000"/>
            </a:schemeClr>
          </a:solidFill>
          <a:ln w="0">
            <a:noFill/>
            <a:prstDash val="solid"/>
            <a:round/>
          </a:ln>
        </p:spPr>
        <p:txBody>
          <a:bodyPr anchor="ctr"/>
          <a:lstStyle/>
          <a:p>
            <a:pPr algn="ctr"/>
            <a:endParaRPr>
              <a:solidFill>
                <a:srgbClr val="000000"/>
              </a:solidFill>
            </a:endParaRPr>
          </a:p>
        </p:txBody>
      </p:sp>
      <p:sp>
        <p:nvSpPr>
          <p:cNvPr id="50" name="千图PPT彼岸天：ID 8661124库_任意多边形 49"/>
          <p:cNvSpPr/>
          <p:nvPr>
            <p:custDataLst>
              <p:tags r:id="rId34"/>
            </p:custDataLst>
          </p:nvPr>
        </p:nvSpPr>
        <p:spPr bwMode="auto">
          <a:xfrm>
            <a:off x="3176609" y="4003394"/>
            <a:ext cx="257036" cy="377743"/>
          </a:xfrm>
          <a:custGeom>
            <a:avLst/>
            <a:gdLst>
              <a:gd name="T0" fmla="*/ 135 w 177"/>
              <a:gd name="T1" fmla="*/ 0 h 256"/>
              <a:gd name="T2" fmla="*/ 133 w 177"/>
              <a:gd name="T3" fmla="*/ 1 h 256"/>
              <a:gd name="T4" fmla="*/ 125 w 177"/>
              <a:gd name="T5" fmla="*/ 5 h 256"/>
              <a:gd name="T6" fmla="*/ 115 w 177"/>
              <a:gd name="T7" fmla="*/ 12 h 256"/>
              <a:gd name="T8" fmla="*/ 102 w 177"/>
              <a:gd name="T9" fmla="*/ 21 h 256"/>
              <a:gd name="T10" fmla="*/ 87 w 177"/>
              <a:gd name="T11" fmla="*/ 33 h 256"/>
              <a:gd name="T12" fmla="*/ 73 w 177"/>
              <a:gd name="T13" fmla="*/ 47 h 256"/>
              <a:gd name="T14" fmla="*/ 60 w 177"/>
              <a:gd name="T15" fmla="*/ 65 h 256"/>
              <a:gd name="T16" fmla="*/ 51 w 177"/>
              <a:gd name="T17" fmla="*/ 87 h 256"/>
              <a:gd name="T18" fmla="*/ 44 w 177"/>
              <a:gd name="T19" fmla="*/ 112 h 256"/>
              <a:gd name="T20" fmla="*/ 46 w 177"/>
              <a:gd name="T21" fmla="*/ 108 h 256"/>
              <a:gd name="T22" fmla="*/ 50 w 177"/>
              <a:gd name="T23" fmla="*/ 100 h 256"/>
              <a:gd name="T24" fmla="*/ 57 w 177"/>
              <a:gd name="T25" fmla="*/ 88 h 256"/>
              <a:gd name="T26" fmla="*/ 68 w 177"/>
              <a:gd name="T27" fmla="*/ 73 h 256"/>
              <a:gd name="T28" fmla="*/ 81 w 177"/>
              <a:gd name="T29" fmla="*/ 57 h 256"/>
              <a:gd name="T30" fmla="*/ 96 w 177"/>
              <a:gd name="T31" fmla="*/ 42 h 256"/>
              <a:gd name="T32" fmla="*/ 115 w 177"/>
              <a:gd name="T33" fmla="*/ 27 h 256"/>
              <a:gd name="T34" fmla="*/ 135 w 177"/>
              <a:gd name="T35" fmla="*/ 17 h 256"/>
              <a:gd name="T36" fmla="*/ 158 w 177"/>
              <a:gd name="T37" fmla="*/ 9 h 256"/>
              <a:gd name="T38" fmla="*/ 159 w 177"/>
              <a:gd name="T39" fmla="*/ 12 h 256"/>
              <a:gd name="T40" fmla="*/ 161 w 177"/>
              <a:gd name="T41" fmla="*/ 17 h 256"/>
              <a:gd name="T42" fmla="*/ 165 w 177"/>
              <a:gd name="T43" fmla="*/ 27 h 256"/>
              <a:gd name="T44" fmla="*/ 169 w 177"/>
              <a:gd name="T45" fmla="*/ 39 h 256"/>
              <a:gd name="T46" fmla="*/ 173 w 177"/>
              <a:gd name="T47" fmla="*/ 53 h 256"/>
              <a:gd name="T48" fmla="*/ 176 w 177"/>
              <a:gd name="T49" fmla="*/ 70 h 256"/>
              <a:gd name="T50" fmla="*/ 177 w 177"/>
              <a:gd name="T51" fmla="*/ 88 h 256"/>
              <a:gd name="T52" fmla="*/ 177 w 177"/>
              <a:gd name="T53" fmla="*/ 108 h 256"/>
              <a:gd name="T54" fmla="*/ 173 w 177"/>
              <a:gd name="T55" fmla="*/ 129 h 256"/>
              <a:gd name="T56" fmla="*/ 167 w 177"/>
              <a:gd name="T57" fmla="*/ 149 h 256"/>
              <a:gd name="T58" fmla="*/ 158 w 177"/>
              <a:gd name="T59" fmla="*/ 170 h 256"/>
              <a:gd name="T60" fmla="*/ 142 w 177"/>
              <a:gd name="T61" fmla="*/ 190 h 256"/>
              <a:gd name="T62" fmla="*/ 122 w 177"/>
              <a:gd name="T63" fmla="*/ 209 h 256"/>
              <a:gd name="T64" fmla="*/ 98 w 177"/>
              <a:gd name="T65" fmla="*/ 226 h 256"/>
              <a:gd name="T66" fmla="*/ 65 w 177"/>
              <a:gd name="T67" fmla="*/ 242 h 256"/>
              <a:gd name="T68" fmla="*/ 28 w 177"/>
              <a:gd name="T69" fmla="*/ 256 h 256"/>
              <a:gd name="T70" fmla="*/ 26 w 177"/>
              <a:gd name="T71" fmla="*/ 253 h 256"/>
              <a:gd name="T72" fmla="*/ 24 w 177"/>
              <a:gd name="T73" fmla="*/ 247 h 256"/>
              <a:gd name="T74" fmla="*/ 20 w 177"/>
              <a:gd name="T75" fmla="*/ 238 h 256"/>
              <a:gd name="T76" fmla="*/ 15 w 177"/>
              <a:gd name="T77" fmla="*/ 225 h 256"/>
              <a:gd name="T78" fmla="*/ 11 w 177"/>
              <a:gd name="T79" fmla="*/ 209 h 256"/>
              <a:gd name="T80" fmla="*/ 5 w 177"/>
              <a:gd name="T81" fmla="*/ 192 h 256"/>
              <a:gd name="T82" fmla="*/ 3 w 177"/>
              <a:gd name="T83" fmla="*/ 174 h 256"/>
              <a:gd name="T84" fmla="*/ 0 w 177"/>
              <a:gd name="T85" fmla="*/ 153 h 256"/>
              <a:gd name="T86" fmla="*/ 0 w 177"/>
              <a:gd name="T87" fmla="*/ 132 h 256"/>
              <a:gd name="T88" fmla="*/ 3 w 177"/>
              <a:gd name="T89" fmla="*/ 112 h 256"/>
              <a:gd name="T90" fmla="*/ 8 w 177"/>
              <a:gd name="T91" fmla="*/ 91 h 256"/>
              <a:gd name="T92" fmla="*/ 17 w 177"/>
              <a:gd name="T93" fmla="*/ 71 h 256"/>
              <a:gd name="T94" fmla="*/ 31 w 177"/>
              <a:gd name="T95" fmla="*/ 53 h 256"/>
              <a:gd name="T96" fmla="*/ 48 w 177"/>
              <a:gd name="T97" fmla="*/ 36 h 256"/>
              <a:gd name="T98" fmla="*/ 72 w 177"/>
              <a:gd name="T99" fmla="*/ 21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5" y="12"/>
                </a:lnTo>
                <a:lnTo>
                  <a:pt x="102" y="21"/>
                </a:lnTo>
                <a:lnTo>
                  <a:pt x="87" y="33"/>
                </a:lnTo>
                <a:lnTo>
                  <a:pt x="73" y="47"/>
                </a:lnTo>
                <a:lnTo>
                  <a:pt x="60" y="65"/>
                </a:lnTo>
                <a:lnTo>
                  <a:pt x="51" y="87"/>
                </a:lnTo>
                <a:lnTo>
                  <a:pt x="44" y="112"/>
                </a:lnTo>
                <a:lnTo>
                  <a:pt x="46" y="108"/>
                </a:lnTo>
                <a:lnTo>
                  <a:pt x="50" y="100"/>
                </a:lnTo>
                <a:lnTo>
                  <a:pt x="57" y="88"/>
                </a:lnTo>
                <a:lnTo>
                  <a:pt x="68" y="73"/>
                </a:lnTo>
                <a:lnTo>
                  <a:pt x="81" y="57"/>
                </a:lnTo>
                <a:lnTo>
                  <a:pt x="96" y="42"/>
                </a:lnTo>
                <a:lnTo>
                  <a:pt x="115" y="27"/>
                </a:lnTo>
                <a:lnTo>
                  <a:pt x="135" y="17"/>
                </a:lnTo>
                <a:lnTo>
                  <a:pt x="158" y="9"/>
                </a:lnTo>
                <a:lnTo>
                  <a:pt x="159" y="12"/>
                </a:lnTo>
                <a:lnTo>
                  <a:pt x="161" y="17"/>
                </a:lnTo>
                <a:lnTo>
                  <a:pt x="165" y="27"/>
                </a:lnTo>
                <a:lnTo>
                  <a:pt x="169" y="39"/>
                </a:lnTo>
                <a:lnTo>
                  <a:pt x="173" y="53"/>
                </a:lnTo>
                <a:lnTo>
                  <a:pt x="176" y="70"/>
                </a:lnTo>
                <a:lnTo>
                  <a:pt x="177" y="88"/>
                </a:lnTo>
                <a:lnTo>
                  <a:pt x="177" y="108"/>
                </a:lnTo>
                <a:lnTo>
                  <a:pt x="173" y="129"/>
                </a:lnTo>
                <a:lnTo>
                  <a:pt x="167" y="149"/>
                </a:lnTo>
                <a:lnTo>
                  <a:pt x="158" y="170"/>
                </a:lnTo>
                <a:lnTo>
                  <a:pt x="142" y="190"/>
                </a:lnTo>
                <a:lnTo>
                  <a:pt x="122" y="209"/>
                </a:lnTo>
                <a:lnTo>
                  <a:pt x="98" y="226"/>
                </a:lnTo>
                <a:lnTo>
                  <a:pt x="65" y="242"/>
                </a:lnTo>
                <a:lnTo>
                  <a:pt x="28" y="256"/>
                </a:lnTo>
                <a:lnTo>
                  <a:pt x="26" y="253"/>
                </a:lnTo>
                <a:lnTo>
                  <a:pt x="24" y="247"/>
                </a:lnTo>
                <a:lnTo>
                  <a:pt x="20" y="238"/>
                </a:lnTo>
                <a:lnTo>
                  <a:pt x="15" y="225"/>
                </a:lnTo>
                <a:lnTo>
                  <a:pt x="11" y="209"/>
                </a:lnTo>
                <a:lnTo>
                  <a:pt x="5" y="192"/>
                </a:lnTo>
                <a:lnTo>
                  <a:pt x="3" y="174"/>
                </a:lnTo>
                <a:lnTo>
                  <a:pt x="0" y="153"/>
                </a:lnTo>
                <a:lnTo>
                  <a:pt x="0" y="132"/>
                </a:lnTo>
                <a:lnTo>
                  <a:pt x="3" y="112"/>
                </a:lnTo>
                <a:lnTo>
                  <a:pt x="8" y="91"/>
                </a:lnTo>
                <a:lnTo>
                  <a:pt x="17" y="71"/>
                </a:lnTo>
                <a:lnTo>
                  <a:pt x="31" y="53"/>
                </a:lnTo>
                <a:lnTo>
                  <a:pt x="48" y="36"/>
                </a:lnTo>
                <a:lnTo>
                  <a:pt x="72" y="21"/>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1" name="千图PPT彼岸天：ID 8661124库_任意多边形 50"/>
          <p:cNvSpPr/>
          <p:nvPr>
            <p:custDataLst>
              <p:tags r:id="rId35"/>
            </p:custDataLst>
          </p:nvPr>
        </p:nvSpPr>
        <p:spPr bwMode="auto">
          <a:xfrm>
            <a:off x="2273352" y="3603518"/>
            <a:ext cx="254132" cy="392499"/>
          </a:xfrm>
          <a:custGeom>
            <a:avLst/>
            <a:gdLst>
              <a:gd name="T0" fmla="*/ 60 w 175"/>
              <a:gd name="T1" fmla="*/ 0 h 266"/>
              <a:gd name="T2" fmla="*/ 61 w 175"/>
              <a:gd name="T3" fmla="*/ 1 h 266"/>
              <a:gd name="T4" fmla="*/ 66 w 175"/>
              <a:gd name="T5" fmla="*/ 2 h 266"/>
              <a:gd name="T6" fmla="*/ 75 w 175"/>
              <a:gd name="T7" fmla="*/ 6 h 266"/>
              <a:gd name="T8" fmla="*/ 84 w 175"/>
              <a:gd name="T9" fmla="*/ 11 h 266"/>
              <a:gd name="T10" fmla="*/ 97 w 175"/>
              <a:gd name="T11" fmla="*/ 18 h 266"/>
              <a:gd name="T12" fmla="*/ 110 w 175"/>
              <a:gd name="T13" fmla="*/ 27 h 266"/>
              <a:gd name="T14" fmla="*/ 123 w 175"/>
              <a:gd name="T15" fmla="*/ 37 h 266"/>
              <a:gd name="T16" fmla="*/ 136 w 175"/>
              <a:gd name="T17" fmla="*/ 49 h 266"/>
              <a:gd name="T18" fmla="*/ 148 w 175"/>
              <a:gd name="T19" fmla="*/ 65 h 266"/>
              <a:gd name="T20" fmla="*/ 158 w 175"/>
              <a:gd name="T21" fmla="*/ 80 h 266"/>
              <a:gd name="T22" fmla="*/ 167 w 175"/>
              <a:gd name="T23" fmla="*/ 100 h 266"/>
              <a:gd name="T24" fmla="*/ 173 w 175"/>
              <a:gd name="T25" fmla="*/ 120 h 266"/>
              <a:gd name="T26" fmla="*/ 175 w 175"/>
              <a:gd name="T27" fmla="*/ 145 h 266"/>
              <a:gd name="T28" fmla="*/ 174 w 175"/>
              <a:gd name="T29" fmla="*/ 171 h 266"/>
              <a:gd name="T30" fmla="*/ 169 w 175"/>
              <a:gd name="T31" fmla="*/ 200 h 266"/>
              <a:gd name="T32" fmla="*/ 157 w 175"/>
              <a:gd name="T33" fmla="*/ 232 h 266"/>
              <a:gd name="T34" fmla="*/ 140 w 175"/>
              <a:gd name="T35" fmla="*/ 266 h 266"/>
              <a:gd name="T36" fmla="*/ 139 w 175"/>
              <a:gd name="T37" fmla="*/ 266 h 266"/>
              <a:gd name="T38" fmla="*/ 132 w 175"/>
              <a:gd name="T39" fmla="*/ 263 h 266"/>
              <a:gd name="T40" fmla="*/ 122 w 175"/>
              <a:gd name="T41" fmla="*/ 259 h 266"/>
              <a:gd name="T42" fmla="*/ 110 w 175"/>
              <a:gd name="T43" fmla="*/ 253 h 266"/>
              <a:gd name="T44" fmla="*/ 96 w 175"/>
              <a:gd name="T45" fmla="*/ 246 h 266"/>
              <a:gd name="T46" fmla="*/ 80 w 175"/>
              <a:gd name="T47" fmla="*/ 237 h 266"/>
              <a:gd name="T48" fmla="*/ 65 w 175"/>
              <a:gd name="T49" fmla="*/ 226 h 266"/>
              <a:gd name="T50" fmla="*/ 49 w 175"/>
              <a:gd name="T51" fmla="*/ 213 h 266"/>
              <a:gd name="T52" fmla="*/ 35 w 175"/>
              <a:gd name="T53" fmla="*/ 198 h 266"/>
              <a:gd name="T54" fmla="*/ 22 w 175"/>
              <a:gd name="T55" fmla="*/ 181 h 266"/>
              <a:gd name="T56" fmla="*/ 11 w 175"/>
              <a:gd name="T57" fmla="*/ 163 h 266"/>
              <a:gd name="T58" fmla="*/ 4 w 175"/>
              <a:gd name="T59" fmla="*/ 143 h 266"/>
              <a:gd name="T60" fmla="*/ 0 w 175"/>
              <a:gd name="T61" fmla="*/ 120 h 266"/>
              <a:gd name="T62" fmla="*/ 1 w 175"/>
              <a:gd name="T63" fmla="*/ 96 h 266"/>
              <a:gd name="T64" fmla="*/ 6 w 175"/>
              <a:gd name="T65" fmla="*/ 70 h 266"/>
              <a:gd name="T66" fmla="*/ 18 w 175"/>
              <a:gd name="T67" fmla="*/ 40 h 266"/>
              <a:gd name="T68" fmla="*/ 36 w 175"/>
              <a:gd name="T69" fmla="*/ 9 h 266"/>
              <a:gd name="T70" fmla="*/ 35 w 175"/>
              <a:gd name="T71" fmla="*/ 11 h 266"/>
              <a:gd name="T72" fmla="*/ 32 w 175"/>
              <a:gd name="T73" fmla="*/ 21 h 266"/>
              <a:gd name="T74" fmla="*/ 30 w 175"/>
              <a:gd name="T75" fmla="*/ 32 h 266"/>
              <a:gd name="T76" fmla="*/ 27 w 175"/>
              <a:gd name="T77" fmla="*/ 48 h 266"/>
              <a:gd name="T78" fmla="*/ 24 w 175"/>
              <a:gd name="T79" fmla="*/ 66 h 266"/>
              <a:gd name="T80" fmla="*/ 26 w 175"/>
              <a:gd name="T81" fmla="*/ 87 h 266"/>
              <a:gd name="T82" fmla="*/ 30 w 175"/>
              <a:gd name="T83" fmla="*/ 109 h 266"/>
              <a:gd name="T84" fmla="*/ 37 w 175"/>
              <a:gd name="T85" fmla="*/ 131 h 266"/>
              <a:gd name="T86" fmla="*/ 50 w 175"/>
              <a:gd name="T87" fmla="*/ 153 h 266"/>
              <a:gd name="T88" fmla="*/ 49 w 175"/>
              <a:gd name="T89" fmla="*/ 149 h 266"/>
              <a:gd name="T90" fmla="*/ 47 w 175"/>
              <a:gd name="T91" fmla="*/ 140 h 266"/>
              <a:gd name="T92" fmla="*/ 43 w 175"/>
              <a:gd name="T93" fmla="*/ 127 h 266"/>
              <a:gd name="T94" fmla="*/ 40 w 175"/>
              <a:gd name="T95" fmla="*/ 109 h 266"/>
              <a:gd name="T96" fmla="*/ 37 w 175"/>
              <a:gd name="T97" fmla="*/ 88 h 266"/>
              <a:gd name="T98" fmla="*/ 37 w 175"/>
              <a:gd name="T99" fmla="*/ 66 h 266"/>
              <a:gd name="T100" fmla="*/ 41 w 175"/>
              <a:gd name="T101" fmla="*/ 44 h 266"/>
              <a:gd name="T102" fmla="*/ 48 w 175"/>
              <a:gd name="T103" fmla="*/ 22 h 266"/>
              <a:gd name="T104" fmla="*/ 60 w 175"/>
              <a:gd name="T105"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266">
                <a:moveTo>
                  <a:pt x="60" y="0"/>
                </a:moveTo>
                <a:lnTo>
                  <a:pt x="61" y="1"/>
                </a:lnTo>
                <a:lnTo>
                  <a:pt x="66" y="2"/>
                </a:lnTo>
                <a:lnTo>
                  <a:pt x="75" y="6"/>
                </a:lnTo>
                <a:lnTo>
                  <a:pt x="84" y="11"/>
                </a:lnTo>
                <a:lnTo>
                  <a:pt x="97" y="18"/>
                </a:lnTo>
                <a:lnTo>
                  <a:pt x="110" y="27"/>
                </a:lnTo>
                <a:lnTo>
                  <a:pt x="123" y="37"/>
                </a:lnTo>
                <a:lnTo>
                  <a:pt x="136" y="49"/>
                </a:lnTo>
                <a:lnTo>
                  <a:pt x="148" y="65"/>
                </a:lnTo>
                <a:lnTo>
                  <a:pt x="158" y="80"/>
                </a:lnTo>
                <a:lnTo>
                  <a:pt x="167" y="100"/>
                </a:lnTo>
                <a:lnTo>
                  <a:pt x="173" y="120"/>
                </a:lnTo>
                <a:lnTo>
                  <a:pt x="175" y="145"/>
                </a:lnTo>
                <a:lnTo>
                  <a:pt x="174" y="171"/>
                </a:lnTo>
                <a:lnTo>
                  <a:pt x="169" y="200"/>
                </a:lnTo>
                <a:lnTo>
                  <a:pt x="157" y="232"/>
                </a:lnTo>
                <a:lnTo>
                  <a:pt x="140" y="266"/>
                </a:lnTo>
                <a:lnTo>
                  <a:pt x="139" y="266"/>
                </a:lnTo>
                <a:lnTo>
                  <a:pt x="132" y="263"/>
                </a:lnTo>
                <a:lnTo>
                  <a:pt x="122" y="259"/>
                </a:lnTo>
                <a:lnTo>
                  <a:pt x="110" y="253"/>
                </a:lnTo>
                <a:lnTo>
                  <a:pt x="96" y="246"/>
                </a:lnTo>
                <a:lnTo>
                  <a:pt x="80" y="237"/>
                </a:lnTo>
                <a:lnTo>
                  <a:pt x="65" y="226"/>
                </a:lnTo>
                <a:lnTo>
                  <a:pt x="49" y="213"/>
                </a:lnTo>
                <a:lnTo>
                  <a:pt x="35" y="198"/>
                </a:lnTo>
                <a:lnTo>
                  <a:pt x="22" y="181"/>
                </a:lnTo>
                <a:lnTo>
                  <a:pt x="11" y="163"/>
                </a:lnTo>
                <a:lnTo>
                  <a:pt x="4" y="143"/>
                </a:lnTo>
                <a:lnTo>
                  <a:pt x="0" y="120"/>
                </a:lnTo>
                <a:lnTo>
                  <a:pt x="1" y="96"/>
                </a:lnTo>
                <a:lnTo>
                  <a:pt x="6" y="70"/>
                </a:lnTo>
                <a:lnTo>
                  <a:pt x="18" y="40"/>
                </a:lnTo>
                <a:lnTo>
                  <a:pt x="36" y="9"/>
                </a:lnTo>
                <a:lnTo>
                  <a:pt x="35" y="11"/>
                </a:lnTo>
                <a:lnTo>
                  <a:pt x="32" y="21"/>
                </a:lnTo>
                <a:lnTo>
                  <a:pt x="30" y="32"/>
                </a:lnTo>
                <a:lnTo>
                  <a:pt x="27" y="48"/>
                </a:lnTo>
                <a:lnTo>
                  <a:pt x="24" y="66"/>
                </a:lnTo>
                <a:lnTo>
                  <a:pt x="26" y="87"/>
                </a:lnTo>
                <a:lnTo>
                  <a:pt x="30" y="109"/>
                </a:lnTo>
                <a:lnTo>
                  <a:pt x="37" y="131"/>
                </a:lnTo>
                <a:lnTo>
                  <a:pt x="50" y="153"/>
                </a:lnTo>
                <a:lnTo>
                  <a:pt x="49" y="149"/>
                </a:lnTo>
                <a:lnTo>
                  <a:pt x="47" y="140"/>
                </a:lnTo>
                <a:lnTo>
                  <a:pt x="43" y="127"/>
                </a:lnTo>
                <a:lnTo>
                  <a:pt x="40" y="109"/>
                </a:lnTo>
                <a:lnTo>
                  <a:pt x="37" y="88"/>
                </a:lnTo>
                <a:lnTo>
                  <a:pt x="37" y="66"/>
                </a:lnTo>
                <a:lnTo>
                  <a:pt x="41" y="44"/>
                </a:lnTo>
                <a:lnTo>
                  <a:pt x="48" y="22"/>
                </a:lnTo>
                <a:lnTo>
                  <a:pt x="60" y="0"/>
                </a:lnTo>
                <a:close/>
              </a:path>
            </a:pathLst>
          </a:custGeom>
          <a:solidFill>
            <a:schemeClr val="accent2">
              <a:lumMod val="100000"/>
            </a:schemeClr>
          </a:solidFill>
          <a:ln w="0">
            <a:noFill/>
            <a:prstDash val="solid"/>
            <a:round/>
          </a:ln>
        </p:spPr>
        <p:txBody>
          <a:bodyPr anchor="ctr"/>
          <a:lstStyle/>
          <a:p>
            <a:pPr algn="ctr"/>
            <a:endParaRPr>
              <a:solidFill>
                <a:srgbClr val="000000"/>
              </a:solidFill>
            </a:endParaRPr>
          </a:p>
        </p:txBody>
      </p:sp>
      <p:sp>
        <p:nvSpPr>
          <p:cNvPr id="52" name="千图PPT彼岸天：ID 8661124库_任意多边形 51"/>
          <p:cNvSpPr/>
          <p:nvPr>
            <p:custDataLst>
              <p:tags r:id="rId36"/>
            </p:custDataLst>
          </p:nvPr>
        </p:nvSpPr>
        <p:spPr bwMode="auto">
          <a:xfrm>
            <a:off x="2557980" y="3996017"/>
            <a:ext cx="257036" cy="377743"/>
          </a:xfrm>
          <a:custGeom>
            <a:avLst/>
            <a:gdLst>
              <a:gd name="T0" fmla="*/ 135 w 177"/>
              <a:gd name="T1" fmla="*/ 0 h 256"/>
              <a:gd name="T2" fmla="*/ 133 w 177"/>
              <a:gd name="T3" fmla="*/ 1 h 256"/>
              <a:gd name="T4" fmla="*/ 125 w 177"/>
              <a:gd name="T5" fmla="*/ 5 h 256"/>
              <a:gd name="T6" fmla="*/ 114 w 177"/>
              <a:gd name="T7" fmla="*/ 12 h 256"/>
              <a:gd name="T8" fmla="*/ 101 w 177"/>
              <a:gd name="T9" fmla="*/ 21 h 256"/>
              <a:gd name="T10" fmla="*/ 87 w 177"/>
              <a:gd name="T11" fmla="*/ 32 h 256"/>
              <a:gd name="T12" fmla="*/ 73 w 177"/>
              <a:gd name="T13" fmla="*/ 48 h 256"/>
              <a:gd name="T14" fmla="*/ 61 w 177"/>
              <a:gd name="T15" fmla="*/ 66 h 256"/>
              <a:gd name="T16" fmla="*/ 51 w 177"/>
              <a:gd name="T17" fmla="*/ 87 h 256"/>
              <a:gd name="T18" fmla="*/ 44 w 177"/>
              <a:gd name="T19" fmla="*/ 112 h 256"/>
              <a:gd name="T20" fmla="*/ 45 w 177"/>
              <a:gd name="T21" fmla="*/ 109 h 256"/>
              <a:gd name="T22" fmla="*/ 49 w 177"/>
              <a:gd name="T23" fmla="*/ 100 h 256"/>
              <a:gd name="T24" fmla="*/ 57 w 177"/>
              <a:gd name="T25" fmla="*/ 88 h 256"/>
              <a:gd name="T26" fmla="*/ 68 w 177"/>
              <a:gd name="T27" fmla="*/ 74 h 256"/>
              <a:gd name="T28" fmla="*/ 81 w 177"/>
              <a:gd name="T29" fmla="*/ 57 h 256"/>
              <a:gd name="T30" fmla="*/ 96 w 177"/>
              <a:gd name="T31" fmla="*/ 41 h 256"/>
              <a:gd name="T32" fmla="*/ 114 w 177"/>
              <a:gd name="T33" fmla="*/ 27 h 256"/>
              <a:gd name="T34" fmla="*/ 135 w 177"/>
              <a:gd name="T35" fmla="*/ 17 h 256"/>
              <a:gd name="T36" fmla="*/ 159 w 177"/>
              <a:gd name="T37" fmla="*/ 10 h 256"/>
              <a:gd name="T38" fmla="*/ 159 w 177"/>
              <a:gd name="T39" fmla="*/ 12 h 256"/>
              <a:gd name="T40" fmla="*/ 161 w 177"/>
              <a:gd name="T41" fmla="*/ 18 h 256"/>
              <a:gd name="T42" fmla="*/ 165 w 177"/>
              <a:gd name="T43" fmla="*/ 27 h 256"/>
              <a:gd name="T44" fmla="*/ 169 w 177"/>
              <a:gd name="T45" fmla="*/ 39 h 256"/>
              <a:gd name="T46" fmla="*/ 173 w 177"/>
              <a:gd name="T47" fmla="*/ 54 h 256"/>
              <a:gd name="T48" fmla="*/ 175 w 177"/>
              <a:gd name="T49" fmla="*/ 70 h 256"/>
              <a:gd name="T50" fmla="*/ 177 w 177"/>
              <a:gd name="T51" fmla="*/ 89 h 256"/>
              <a:gd name="T52" fmla="*/ 177 w 177"/>
              <a:gd name="T53" fmla="*/ 109 h 256"/>
              <a:gd name="T54" fmla="*/ 174 w 177"/>
              <a:gd name="T55" fmla="*/ 128 h 256"/>
              <a:gd name="T56" fmla="*/ 168 w 177"/>
              <a:gd name="T57" fmla="*/ 149 h 256"/>
              <a:gd name="T58" fmla="*/ 157 w 177"/>
              <a:gd name="T59" fmla="*/ 170 h 256"/>
              <a:gd name="T60" fmla="*/ 143 w 177"/>
              <a:gd name="T61" fmla="*/ 189 h 256"/>
              <a:gd name="T62" fmla="*/ 122 w 177"/>
              <a:gd name="T63" fmla="*/ 209 h 256"/>
              <a:gd name="T64" fmla="*/ 97 w 177"/>
              <a:gd name="T65" fmla="*/ 226 h 256"/>
              <a:gd name="T66" fmla="*/ 66 w 177"/>
              <a:gd name="T67" fmla="*/ 243 h 256"/>
              <a:gd name="T68" fmla="*/ 27 w 177"/>
              <a:gd name="T69" fmla="*/ 256 h 256"/>
              <a:gd name="T70" fmla="*/ 26 w 177"/>
              <a:gd name="T71" fmla="*/ 253 h 256"/>
              <a:gd name="T72" fmla="*/ 23 w 177"/>
              <a:gd name="T73" fmla="*/ 248 h 256"/>
              <a:gd name="T74" fmla="*/ 19 w 177"/>
              <a:gd name="T75" fmla="*/ 237 h 256"/>
              <a:gd name="T76" fmla="*/ 14 w 177"/>
              <a:gd name="T77" fmla="*/ 224 h 256"/>
              <a:gd name="T78" fmla="*/ 10 w 177"/>
              <a:gd name="T79" fmla="*/ 210 h 256"/>
              <a:gd name="T80" fmla="*/ 5 w 177"/>
              <a:gd name="T81" fmla="*/ 192 h 256"/>
              <a:gd name="T82" fmla="*/ 3 w 177"/>
              <a:gd name="T83" fmla="*/ 174 h 256"/>
              <a:gd name="T84" fmla="*/ 0 w 177"/>
              <a:gd name="T85" fmla="*/ 154 h 256"/>
              <a:gd name="T86" fmla="*/ 0 w 177"/>
              <a:gd name="T87" fmla="*/ 134 h 256"/>
              <a:gd name="T88" fmla="*/ 3 w 177"/>
              <a:gd name="T89" fmla="*/ 113 h 256"/>
              <a:gd name="T90" fmla="*/ 9 w 177"/>
              <a:gd name="T91" fmla="*/ 92 h 256"/>
              <a:gd name="T92" fmla="*/ 18 w 177"/>
              <a:gd name="T93" fmla="*/ 71 h 256"/>
              <a:gd name="T94" fmla="*/ 31 w 177"/>
              <a:gd name="T95" fmla="*/ 53 h 256"/>
              <a:gd name="T96" fmla="*/ 49 w 177"/>
              <a:gd name="T97" fmla="*/ 36 h 256"/>
              <a:gd name="T98" fmla="*/ 71 w 177"/>
              <a:gd name="T99" fmla="*/ 22 h 256"/>
              <a:gd name="T100" fmla="*/ 100 w 177"/>
              <a:gd name="T101" fmla="*/ 9 h 256"/>
              <a:gd name="T102" fmla="*/ 135 w 177"/>
              <a:gd name="T10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7" h="256">
                <a:moveTo>
                  <a:pt x="135" y="0"/>
                </a:moveTo>
                <a:lnTo>
                  <a:pt x="133" y="1"/>
                </a:lnTo>
                <a:lnTo>
                  <a:pt x="125" y="5"/>
                </a:lnTo>
                <a:lnTo>
                  <a:pt x="114" y="12"/>
                </a:lnTo>
                <a:lnTo>
                  <a:pt x="101" y="21"/>
                </a:lnTo>
                <a:lnTo>
                  <a:pt x="87" y="32"/>
                </a:lnTo>
                <a:lnTo>
                  <a:pt x="73" y="48"/>
                </a:lnTo>
                <a:lnTo>
                  <a:pt x="61" y="66"/>
                </a:lnTo>
                <a:lnTo>
                  <a:pt x="51" y="87"/>
                </a:lnTo>
                <a:lnTo>
                  <a:pt x="44" y="112"/>
                </a:lnTo>
                <a:lnTo>
                  <a:pt x="45" y="109"/>
                </a:lnTo>
                <a:lnTo>
                  <a:pt x="49" y="100"/>
                </a:lnTo>
                <a:lnTo>
                  <a:pt x="57" y="88"/>
                </a:lnTo>
                <a:lnTo>
                  <a:pt x="68" y="74"/>
                </a:lnTo>
                <a:lnTo>
                  <a:pt x="81" y="57"/>
                </a:lnTo>
                <a:lnTo>
                  <a:pt x="96" y="41"/>
                </a:lnTo>
                <a:lnTo>
                  <a:pt x="114" y="27"/>
                </a:lnTo>
                <a:lnTo>
                  <a:pt x="135" y="17"/>
                </a:lnTo>
                <a:lnTo>
                  <a:pt x="159" y="10"/>
                </a:lnTo>
                <a:lnTo>
                  <a:pt x="159" y="12"/>
                </a:lnTo>
                <a:lnTo>
                  <a:pt x="161" y="18"/>
                </a:lnTo>
                <a:lnTo>
                  <a:pt x="165" y="27"/>
                </a:lnTo>
                <a:lnTo>
                  <a:pt x="169" y="39"/>
                </a:lnTo>
                <a:lnTo>
                  <a:pt x="173" y="54"/>
                </a:lnTo>
                <a:lnTo>
                  <a:pt x="175" y="70"/>
                </a:lnTo>
                <a:lnTo>
                  <a:pt x="177" y="89"/>
                </a:lnTo>
                <a:lnTo>
                  <a:pt x="177" y="109"/>
                </a:lnTo>
                <a:lnTo>
                  <a:pt x="174" y="128"/>
                </a:lnTo>
                <a:lnTo>
                  <a:pt x="168" y="149"/>
                </a:lnTo>
                <a:lnTo>
                  <a:pt x="157" y="170"/>
                </a:lnTo>
                <a:lnTo>
                  <a:pt x="143" y="189"/>
                </a:lnTo>
                <a:lnTo>
                  <a:pt x="122" y="209"/>
                </a:lnTo>
                <a:lnTo>
                  <a:pt x="97" y="226"/>
                </a:lnTo>
                <a:lnTo>
                  <a:pt x="66" y="243"/>
                </a:lnTo>
                <a:lnTo>
                  <a:pt x="27" y="256"/>
                </a:lnTo>
                <a:lnTo>
                  <a:pt x="26" y="253"/>
                </a:lnTo>
                <a:lnTo>
                  <a:pt x="23" y="248"/>
                </a:lnTo>
                <a:lnTo>
                  <a:pt x="19" y="237"/>
                </a:lnTo>
                <a:lnTo>
                  <a:pt x="14" y="224"/>
                </a:lnTo>
                <a:lnTo>
                  <a:pt x="10" y="210"/>
                </a:lnTo>
                <a:lnTo>
                  <a:pt x="5" y="192"/>
                </a:lnTo>
                <a:lnTo>
                  <a:pt x="3" y="174"/>
                </a:lnTo>
                <a:lnTo>
                  <a:pt x="0" y="154"/>
                </a:lnTo>
                <a:lnTo>
                  <a:pt x="0" y="134"/>
                </a:lnTo>
                <a:lnTo>
                  <a:pt x="3" y="113"/>
                </a:lnTo>
                <a:lnTo>
                  <a:pt x="9" y="92"/>
                </a:lnTo>
                <a:lnTo>
                  <a:pt x="18" y="71"/>
                </a:lnTo>
                <a:lnTo>
                  <a:pt x="31" y="53"/>
                </a:lnTo>
                <a:lnTo>
                  <a:pt x="49" y="36"/>
                </a:lnTo>
                <a:lnTo>
                  <a:pt x="71" y="22"/>
                </a:lnTo>
                <a:lnTo>
                  <a:pt x="100" y="9"/>
                </a:lnTo>
                <a:lnTo>
                  <a:pt x="135" y="0"/>
                </a:lnTo>
                <a:close/>
              </a:path>
            </a:pathLst>
          </a:custGeom>
          <a:solidFill>
            <a:schemeClr val="accent3">
              <a:lumMod val="100000"/>
            </a:schemeClr>
          </a:solidFill>
          <a:ln w="0">
            <a:noFill/>
            <a:prstDash val="solid"/>
            <a:round/>
          </a:ln>
        </p:spPr>
        <p:txBody>
          <a:bodyPr anchor="ctr"/>
          <a:lstStyle/>
          <a:p>
            <a:pPr algn="ctr"/>
            <a:endParaRPr>
              <a:solidFill>
                <a:srgbClr val="000000"/>
              </a:solidFill>
            </a:endParaRPr>
          </a:p>
        </p:txBody>
      </p:sp>
      <p:sp>
        <p:nvSpPr>
          <p:cNvPr id="53" name="千图PPT彼岸天：ID 8661124库_任意多边形 52"/>
          <p:cNvSpPr/>
          <p:nvPr>
            <p:custDataLst>
              <p:tags r:id="rId37"/>
            </p:custDataLst>
          </p:nvPr>
        </p:nvSpPr>
        <p:spPr bwMode="auto">
          <a:xfrm>
            <a:off x="658527" y="2850982"/>
            <a:ext cx="4228751" cy="3681523"/>
          </a:xfrm>
          <a:custGeom>
            <a:avLst/>
            <a:gdLst>
              <a:gd name="T0" fmla="*/ 1771 w 2912"/>
              <a:gd name="T1" fmla="*/ 212 h 2495"/>
              <a:gd name="T2" fmla="*/ 1821 w 2912"/>
              <a:gd name="T3" fmla="*/ 523 h 2495"/>
              <a:gd name="T4" fmla="*/ 2166 w 2912"/>
              <a:gd name="T5" fmla="*/ 719 h 2495"/>
              <a:gd name="T6" fmla="*/ 2127 w 2912"/>
              <a:gd name="T7" fmla="*/ 721 h 2495"/>
              <a:gd name="T8" fmla="*/ 1993 w 2912"/>
              <a:gd name="T9" fmla="*/ 734 h 2495"/>
              <a:gd name="T10" fmla="*/ 1970 w 2912"/>
              <a:gd name="T11" fmla="*/ 668 h 2495"/>
              <a:gd name="T12" fmla="*/ 1784 w 2912"/>
              <a:gd name="T13" fmla="*/ 579 h 2495"/>
              <a:gd name="T14" fmla="*/ 1693 w 2912"/>
              <a:gd name="T15" fmla="*/ 823 h 2495"/>
              <a:gd name="T16" fmla="*/ 1672 w 2912"/>
              <a:gd name="T17" fmla="*/ 1263 h 2495"/>
              <a:gd name="T18" fmla="*/ 2279 w 2912"/>
              <a:gd name="T19" fmla="*/ 1043 h 2495"/>
              <a:gd name="T20" fmla="*/ 2512 w 2912"/>
              <a:gd name="T21" fmla="*/ 751 h 2495"/>
              <a:gd name="T22" fmla="*/ 2531 w 2912"/>
              <a:gd name="T23" fmla="*/ 416 h 2495"/>
              <a:gd name="T24" fmla="*/ 2540 w 2912"/>
              <a:gd name="T25" fmla="*/ 680 h 2495"/>
              <a:gd name="T26" fmla="*/ 2714 w 2912"/>
              <a:gd name="T27" fmla="*/ 610 h 2495"/>
              <a:gd name="T28" fmla="*/ 2812 w 2912"/>
              <a:gd name="T29" fmla="*/ 553 h 2495"/>
              <a:gd name="T30" fmla="*/ 2414 w 2912"/>
              <a:gd name="T31" fmla="*/ 1060 h 2495"/>
              <a:gd name="T32" fmla="*/ 2656 w 2912"/>
              <a:gd name="T33" fmla="*/ 1202 h 2495"/>
              <a:gd name="T34" fmla="*/ 2899 w 2912"/>
              <a:gd name="T35" fmla="*/ 1204 h 2495"/>
              <a:gd name="T36" fmla="*/ 2652 w 2912"/>
              <a:gd name="T37" fmla="*/ 1277 h 2495"/>
              <a:gd name="T38" fmla="*/ 2305 w 2912"/>
              <a:gd name="T39" fmla="*/ 1129 h 2495"/>
              <a:gd name="T40" fmla="*/ 1921 w 2912"/>
              <a:gd name="T41" fmla="*/ 1342 h 2495"/>
              <a:gd name="T42" fmla="*/ 1916 w 2912"/>
              <a:gd name="T43" fmla="*/ 1456 h 2495"/>
              <a:gd name="T44" fmla="*/ 2436 w 2912"/>
              <a:gd name="T45" fmla="*/ 1563 h 2495"/>
              <a:gd name="T46" fmla="*/ 2652 w 2912"/>
              <a:gd name="T47" fmla="*/ 1526 h 2495"/>
              <a:gd name="T48" fmla="*/ 2372 w 2912"/>
              <a:gd name="T49" fmla="*/ 1620 h 2495"/>
              <a:gd name="T50" fmla="*/ 2395 w 2912"/>
              <a:gd name="T51" fmla="*/ 1808 h 2495"/>
              <a:gd name="T52" fmla="*/ 2223 w 2912"/>
              <a:gd name="T53" fmla="*/ 1608 h 2495"/>
              <a:gd name="T54" fmla="*/ 1763 w 2912"/>
              <a:gd name="T55" fmla="*/ 1592 h 2495"/>
              <a:gd name="T56" fmla="*/ 1711 w 2912"/>
              <a:gd name="T57" fmla="*/ 2043 h 2495"/>
              <a:gd name="T58" fmla="*/ 1944 w 2912"/>
              <a:gd name="T59" fmla="*/ 2432 h 2495"/>
              <a:gd name="T60" fmla="*/ 1675 w 2912"/>
              <a:gd name="T61" fmla="*/ 2448 h 2495"/>
              <a:gd name="T62" fmla="*/ 1097 w 2912"/>
              <a:gd name="T63" fmla="*/ 2487 h 2495"/>
              <a:gd name="T64" fmla="*/ 1415 w 2912"/>
              <a:gd name="T65" fmla="*/ 2369 h 2495"/>
              <a:gd name="T66" fmla="*/ 1296 w 2912"/>
              <a:gd name="T67" fmla="*/ 1765 h 2495"/>
              <a:gd name="T68" fmla="*/ 867 w 2912"/>
              <a:gd name="T69" fmla="*/ 1553 h 2495"/>
              <a:gd name="T70" fmla="*/ 596 w 2912"/>
              <a:gd name="T71" fmla="*/ 1669 h 2495"/>
              <a:gd name="T72" fmla="*/ 372 w 2912"/>
              <a:gd name="T73" fmla="*/ 1769 h 2495"/>
              <a:gd name="T74" fmla="*/ 574 w 2912"/>
              <a:gd name="T75" fmla="*/ 1595 h 2495"/>
              <a:gd name="T76" fmla="*/ 281 w 2912"/>
              <a:gd name="T77" fmla="*/ 1443 h 2495"/>
              <a:gd name="T78" fmla="*/ 2 w 2912"/>
              <a:gd name="T79" fmla="*/ 1182 h 2495"/>
              <a:gd name="T80" fmla="*/ 232 w 2912"/>
              <a:gd name="T81" fmla="*/ 1374 h 2495"/>
              <a:gd name="T82" fmla="*/ 367 w 2912"/>
              <a:gd name="T83" fmla="*/ 1342 h 2495"/>
              <a:gd name="T84" fmla="*/ 420 w 2912"/>
              <a:gd name="T85" fmla="*/ 1194 h 2495"/>
              <a:gd name="T86" fmla="*/ 488 w 2912"/>
              <a:gd name="T87" fmla="*/ 1417 h 2495"/>
              <a:gd name="T88" fmla="*/ 984 w 2912"/>
              <a:gd name="T89" fmla="*/ 1443 h 2495"/>
              <a:gd name="T90" fmla="*/ 1199 w 2912"/>
              <a:gd name="T91" fmla="*/ 1196 h 2495"/>
              <a:gd name="T92" fmla="*/ 926 w 2912"/>
              <a:gd name="T93" fmla="*/ 678 h 2495"/>
              <a:gd name="T94" fmla="*/ 648 w 2912"/>
              <a:gd name="T95" fmla="*/ 566 h 2495"/>
              <a:gd name="T96" fmla="*/ 849 w 2912"/>
              <a:gd name="T97" fmla="*/ 630 h 2495"/>
              <a:gd name="T98" fmla="*/ 837 w 2912"/>
              <a:gd name="T99" fmla="*/ 342 h 2495"/>
              <a:gd name="T100" fmla="*/ 912 w 2912"/>
              <a:gd name="T101" fmla="*/ 194 h 2495"/>
              <a:gd name="T102" fmla="*/ 940 w 2912"/>
              <a:gd name="T103" fmla="*/ 460 h 2495"/>
              <a:gd name="T104" fmla="*/ 1181 w 2912"/>
              <a:gd name="T105" fmla="*/ 331 h 2495"/>
              <a:gd name="T106" fmla="*/ 947 w 2912"/>
              <a:gd name="T107" fmla="*/ 528 h 2495"/>
              <a:gd name="T108" fmla="*/ 1166 w 2912"/>
              <a:gd name="T109" fmla="*/ 904 h 2495"/>
              <a:gd name="T110" fmla="*/ 1496 w 2912"/>
              <a:gd name="T111" fmla="*/ 1139 h 2495"/>
              <a:gd name="T112" fmla="*/ 1564 w 2912"/>
              <a:gd name="T113" fmla="*/ 746 h 2495"/>
              <a:gd name="T114" fmla="*/ 1334 w 2912"/>
              <a:gd name="T115" fmla="*/ 449 h 2495"/>
              <a:gd name="T116" fmla="*/ 1517 w 2912"/>
              <a:gd name="T117" fmla="*/ 654 h 2495"/>
              <a:gd name="T118" fmla="*/ 1701 w 2912"/>
              <a:gd name="T119" fmla="*/ 386 h 2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2" h="2495">
                <a:moveTo>
                  <a:pt x="1750" y="0"/>
                </a:moveTo>
                <a:lnTo>
                  <a:pt x="1750" y="2"/>
                </a:lnTo>
                <a:lnTo>
                  <a:pt x="1752" y="7"/>
                </a:lnTo>
                <a:lnTo>
                  <a:pt x="1755" y="16"/>
                </a:lnTo>
                <a:lnTo>
                  <a:pt x="1759" y="31"/>
                </a:lnTo>
                <a:lnTo>
                  <a:pt x="1763" y="49"/>
                </a:lnTo>
                <a:lnTo>
                  <a:pt x="1765" y="72"/>
                </a:lnTo>
                <a:lnTo>
                  <a:pt x="1768" y="100"/>
                </a:lnTo>
                <a:lnTo>
                  <a:pt x="1771" y="132"/>
                </a:lnTo>
                <a:lnTo>
                  <a:pt x="1772" y="170"/>
                </a:lnTo>
                <a:lnTo>
                  <a:pt x="1771" y="212"/>
                </a:lnTo>
                <a:lnTo>
                  <a:pt x="1768" y="262"/>
                </a:lnTo>
                <a:lnTo>
                  <a:pt x="1763" y="315"/>
                </a:lnTo>
                <a:lnTo>
                  <a:pt x="1756" y="376"/>
                </a:lnTo>
                <a:lnTo>
                  <a:pt x="1746" y="442"/>
                </a:lnTo>
                <a:lnTo>
                  <a:pt x="1732" y="515"/>
                </a:lnTo>
                <a:lnTo>
                  <a:pt x="1734" y="515"/>
                </a:lnTo>
                <a:lnTo>
                  <a:pt x="1743" y="515"/>
                </a:lnTo>
                <a:lnTo>
                  <a:pt x="1756" y="516"/>
                </a:lnTo>
                <a:lnTo>
                  <a:pt x="1775" y="518"/>
                </a:lnTo>
                <a:lnTo>
                  <a:pt x="1797" y="519"/>
                </a:lnTo>
                <a:lnTo>
                  <a:pt x="1821" y="523"/>
                </a:lnTo>
                <a:lnTo>
                  <a:pt x="1850" y="528"/>
                </a:lnTo>
                <a:lnTo>
                  <a:pt x="1880" y="534"/>
                </a:lnTo>
                <a:lnTo>
                  <a:pt x="1912" y="543"/>
                </a:lnTo>
                <a:lnTo>
                  <a:pt x="1946" y="555"/>
                </a:lnTo>
                <a:lnTo>
                  <a:pt x="1980" y="568"/>
                </a:lnTo>
                <a:lnTo>
                  <a:pt x="2014" y="585"/>
                </a:lnTo>
                <a:lnTo>
                  <a:pt x="2048" y="604"/>
                </a:lnTo>
                <a:lnTo>
                  <a:pt x="2080" y="628"/>
                </a:lnTo>
                <a:lnTo>
                  <a:pt x="2111" y="654"/>
                </a:lnTo>
                <a:lnTo>
                  <a:pt x="2140" y="685"/>
                </a:lnTo>
                <a:lnTo>
                  <a:pt x="2166" y="719"/>
                </a:lnTo>
                <a:lnTo>
                  <a:pt x="2189" y="758"/>
                </a:lnTo>
                <a:lnTo>
                  <a:pt x="2207" y="802"/>
                </a:lnTo>
                <a:lnTo>
                  <a:pt x="2223" y="850"/>
                </a:lnTo>
                <a:lnTo>
                  <a:pt x="2222" y="847"/>
                </a:lnTo>
                <a:lnTo>
                  <a:pt x="2216" y="838"/>
                </a:lnTo>
                <a:lnTo>
                  <a:pt x="2209" y="825"/>
                </a:lnTo>
                <a:lnTo>
                  <a:pt x="2197" y="807"/>
                </a:lnTo>
                <a:lnTo>
                  <a:pt x="2183" y="788"/>
                </a:lnTo>
                <a:lnTo>
                  <a:pt x="2167" y="765"/>
                </a:lnTo>
                <a:lnTo>
                  <a:pt x="2148" y="743"/>
                </a:lnTo>
                <a:lnTo>
                  <a:pt x="2127" y="721"/>
                </a:lnTo>
                <a:lnTo>
                  <a:pt x="2103" y="699"/>
                </a:lnTo>
                <a:lnTo>
                  <a:pt x="2077" y="681"/>
                </a:lnTo>
                <a:lnTo>
                  <a:pt x="2051" y="666"/>
                </a:lnTo>
                <a:lnTo>
                  <a:pt x="2022" y="654"/>
                </a:lnTo>
                <a:lnTo>
                  <a:pt x="1992" y="647"/>
                </a:lnTo>
                <a:lnTo>
                  <a:pt x="1993" y="650"/>
                </a:lnTo>
                <a:lnTo>
                  <a:pt x="1996" y="659"/>
                </a:lnTo>
                <a:lnTo>
                  <a:pt x="1997" y="672"/>
                </a:lnTo>
                <a:lnTo>
                  <a:pt x="1998" y="690"/>
                </a:lnTo>
                <a:lnTo>
                  <a:pt x="1997" y="711"/>
                </a:lnTo>
                <a:lnTo>
                  <a:pt x="1993" y="734"/>
                </a:lnTo>
                <a:lnTo>
                  <a:pt x="1984" y="759"/>
                </a:lnTo>
                <a:lnTo>
                  <a:pt x="1968" y="785"/>
                </a:lnTo>
                <a:lnTo>
                  <a:pt x="1946" y="812"/>
                </a:lnTo>
                <a:lnTo>
                  <a:pt x="1949" y="810"/>
                </a:lnTo>
                <a:lnTo>
                  <a:pt x="1953" y="802"/>
                </a:lnTo>
                <a:lnTo>
                  <a:pt x="1960" y="790"/>
                </a:lnTo>
                <a:lnTo>
                  <a:pt x="1967" y="773"/>
                </a:lnTo>
                <a:lnTo>
                  <a:pt x="1972" y="751"/>
                </a:lnTo>
                <a:lnTo>
                  <a:pt x="1976" y="727"/>
                </a:lnTo>
                <a:lnTo>
                  <a:pt x="1976" y="699"/>
                </a:lnTo>
                <a:lnTo>
                  <a:pt x="1970" y="668"/>
                </a:lnTo>
                <a:lnTo>
                  <a:pt x="1958" y="633"/>
                </a:lnTo>
                <a:lnTo>
                  <a:pt x="1955" y="632"/>
                </a:lnTo>
                <a:lnTo>
                  <a:pt x="1947" y="628"/>
                </a:lnTo>
                <a:lnTo>
                  <a:pt x="1934" y="623"/>
                </a:lnTo>
                <a:lnTo>
                  <a:pt x="1919" y="615"/>
                </a:lnTo>
                <a:lnTo>
                  <a:pt x="1899" y="607"/>
                </a:lnTo>
                <a:lnTo>
                  <a:pt x="1877" y="599"/>
                </a:lnTo>
                <a:lnTo>
                  <a:pt x="1855" y="592"/>
                </a:lnTo>
                <a:lnTo>
                  <a:pt x="1830" y="585"/>
                </a:lnTo>
                <a:lnTo>
                  <a:pt x="1807" y="581"/>
                </a:lnTo>
                <a:lnTo>
                  <a:pt x="1784" y="579"/>
                </a:lnTo>
                <a:lnTo>
                  <a:pt x="1763" y="580"/>
                </a:lnTo>
                <a:lnTo>
                  <a:pt x="1742" y="584"/>
                </a:lnTo>
                <a:lnTo>
                  <a:pt x="1725" y="593"/>
                </a:lnTo>
                <a:lnTo>
                  <a:pt x="1725" y="597"/>
                </a:lnTo>
                <a:lnTo>
                  <a:pt x="1724" y="610"/>
                </a:lnTo>
                <a:lnTo>
                  <a:pt x="1721" y="629"/>
                </a:lnTo>
                <a:lnTo>
                  <a:pt x="1717" y="655"/>
                </a:lnTo>
                <a:lnTo>
                  <a:pt x="1712" y="689"/>
                </a:lnTo>
                <a:lnTo>
                  <a:pt x="1707" y="728"/>
                </a:lnTo>
                <a:lnTo>
                  <a:pt x="1701" y="773"/>
                </a:lnTo>
                <a:lnTo>
                  <a:pt x="1693" y="823"/>
                </a:lnTo>
                <a:lnTo>
                  <a:pt x="1684" y="877"/>
                </a:lnTo>
                <a:lnTo>
                  <a:pt x="1673" y="936"/>
                </a:lnTo>
                <a:lnTo>
                  <a:pt x="1662" y="998"/>
                </a:lnTo>
                <a:lnTo>
                  <a:pt x="1650" y="1063"/>
                </a:lnTo>
                <a:lnTo>
                  <a:pt x="1636" y="1130"/>
                </a:lnTo>
                <a:lnTo>
                  <a:pt x="1621" y="1199"/>
                </a:lnTo>
                <a:lnTo>
                  <a:pt x="1606" y="1269"/>
                </a:lnTo>
                <a:lnTo>
                  <a:pt x="1611" y="1269"/>
                </a:lnTo>
                <a:lnTo>
                  <a:pt x="1623" y="1268"/>
                </a:lnTo>
                <a:lnTo>
                  <a:pt x="1643" y="1267"/>
                </a:lnTo>
                <a:lnTo>
                  <a:pt x="1672" y="1263"/>
                </a:lnTo>
                <a:lnTo>
                  <a:pt x="1706" y="1257"/>
                </a:lnTo>
                <a:lnTo>
                  <a:pt x="1746" y="1250"/>
                </a:lnTo>
                <a:lnTo>
                  <a:pt x="1791" y="1241"/>
                </a:lnTo>
                <a:lnTo>
                  <a:pt x="1842" y="1228"/>
                </a:lnTo>
                <a:lnTo>
                  <a:pt x="1897" y="1213"/>
                </a:lnTo>
                <a:lnTo>
                  <a:pt x="1955" y="1195"/>
                </a:lnTo>
                <a:lnTo>
                  <a:pt x="2016" y="1173"/>
                </a:lnTo>
                <a:lnTo>
                  <a:pt x="2080" y="1147"/>
                </a:lnTo>
                <a:lnTo>
                  <a:pt x="2146" y="1117"/>
                </a:lnTo>
                <a:lnTo>
                  <a:pt x="2213" y="1082"/>
                </a:lnTo>
                <a:lnTo>
                  <a:pt x="2279" y="1043"/>
                </a:lnTo>
                <a:lnTo>
                  <a:pt x="2346" y="999"/>
                </a:lnTo>
                <a:lnTo>
                  <a:pt x="2413" y="950"/>
                </a:lnTo>
                <a:lnTo>
                  <a:pt x="2478" y="895"/>
                </a:lnTo>
                <a:lnTo>
                  <a:pt x="2541" y="833"/>
                </a:lnTo>
                <a:lnTo>
                  <a:pt x="2543" y="830"/>
                </a:lnTo>
                <a:lnTo>
                  <a:pt x="2540" y="824"/>
                </a:lnTo>
                <a:lnTo>
                  <a:pt x="2538" y="815"/>
                </a:lnTo>
                <a:lnTo>
                  <a:pt x="2531" y="803"/>
                </a:lnTo>
                <a:lnTo>
                  <a:pt x="2526" y="789"/>
                </a:lnTo>
                <a:lnTo>
                  <a:pt x="2518" y="772"/>
                </a:lnTo>
                <a:lnTo>
                  <a:pt x="2512" y="751"/>
                </a:lnTo>
                <a:lnTo>
                  <a:pt x="2505" y="728"/>
                </a:lnTo>
                <a:lnTo>
                  <a:pt x="2500" y="701"/>
                </a:lnTo>
                <a:lnTo>
                  <a:pt x="2496" y="671"/>
                </a:lnTo>
                <a:lnTo>
                  <a:pt x="2493" y="636"/>
                </a:lnTo>
                <a:lnTo>
                  <a:pt x="2495" y="598"/>
                </a:lnTo>
                <a:lnTo>
                  <a:pt x="2499" y="555"/>
                </a:lnTo>
                <a:lnTo>
                  <a:pt x="2505" y="510"/>
                </a:lnTo>
                <a:lnTo>
                  <a:pt x="2517" y="459"/>
                </a:lnTo>
                <a:lnTo>
                  <a:pt x="2532" y="405"/>
                </a:lnTo>
                <a:lnTo>
                  <a:pt x="2532" y="407"/>
                </a:lnTo>
                <a:lnTo>
                  <a:pt x="2531" y="416"/>
                </a:lnTo>
                <a:lnTo>
                  <a:pt x="2531" y="429"/>
                </a:lnTo>
                <a:lnTo>
                  <a:pt x="2531" y="446"/>
                </a:lnTo>
                <a:lnTo>
                  <a:pt x="2530" y="467"/>
                </a:lnTo>
                <a:lnTo>
                  <a:pt x="2530" y="490"/>
                </a:lnTo>
                <a:lnTo>
                  <a:pt x="2530" y="515"/>
                </a:lnTo>
                <a:lnTo>
                  <a:pt x="2530" y="542"/>
                </a:lnTo>
                <a:lnTo>
                  <a:pt x="2531" y="571"/>
                </a:lnTo>
                <a:lnTo>
                  <a:pt x="2532" y="599"/>
                </a:lnTo>
                <a:lnTo>
                  <a:pt x="2534" y="627"/>
                </a:lnTo>
                <a:lnTo>
                  <a:pt x="2536" y="654"/>
                </a:lnTo>
                <a:lnTo>
                  <a:pt x="2540" y="680"/>
                </a:lnTo>
                <a:lnTo>
                  <a:pt x="2544" y="703"/>
                </a:lnTo>
                <a:lnTo>
                  <a:pt x="2551" y="724"/>
                </a:lnTo>
                <a:lnTo>
                  <a:pt x="2557" y="742"/>
                </a:lnTo>
                <a:lnTo>
                  <a:pt x="2565" y="755"/>
                </a:lnTo>
                <a:lnTo>
                  <a:pt x="2573" y="763"/>
                </a:lnTo>
                <a:lnTo>
                  <a:pt x="2583" y="767"/>
                </a:lnTo>
                <a:lnTo>
                  <a:pt x="2596" y="764"/>
                </a:lnTo>
                <a:lnTo>
                  <a:pt x="2609" y="755"/>
                </a:lnTo>
                <a:lnTo>
                  <a:pt x="2625" y="740"/>
                </a:lnTo>
                <a:lnTo>
                  <a:pt x="2671" y="677"/>
                </a:lnTo>
                <a:lnTo>
                  <a:pt x="2714" y="610"/>
                </a:lnTo>
                <a:lnTo>
                  <a:pt x="2756" y="538"/>
                </a:lnTo>
                <a:lnTo>
                  <a:pt x="2794" y="462"/>
                </a:lnTo>
                <a:lnTo>
                  <a:pt x="2827" y="380"/>
                </a:lnTo>
                <a:lnTo>
                  <a:pt x="2829" y="384"/>
                </a:lnTo>
                <a:lnTo>
                  <a:pt x="2829" y="393"/>
                </a:lnTo>
                <a:lnTo>
                  <a:pt x="2830" y="407"/>
                </a:lnTo>
                <a:lnTo>
                  <a:pt x="2829" y="428"/>
                </a:lnTo>
                <a:lnTo>
                  <a:pt x="2827" y="453"/>
                </a:lnTo>
                <a:lnTo>
                  <a:pt x="2825" y="482"/>
                </a:lnTo>
                <a:lnTo>
                  <a:pt x="2820" y="515"/>
                </a:lnTo>
                <a:lnTo>
                  <a:pt x="2812" y="553"/>
                </a:lnTo>
                <a:lnTo>
                  <a:pt x="2801" y="592"/>
                </a:lnTo>
                <a:lnTo>
                  <a:pt x="2787" y="634"/>
                </a:lnTo>
                <a:lnTo>
                  <a:pt x="2768" y="678"/>
                </a:lnTo>
                <a:lnTo>
                  <a:pt x="2745" y="725"/>
                </a:lnTo>
                <a:lnTo>
                  <a:pt x="2717" y="773"/>
                </a:lnTo>
                <a:lnTo>
                  <a:pt x="2683" y="821"/>
                </a:lnTo>
                <a:lnTo>
                  <a:pt x="2643" y="869"/>
                </a:lnTo>
                <a:lnTo>
                  <a:pt x="2597" y="919"/>
                </a:lnTo>
                <a:lnTo>
                  <a:pt x="2544" y="967"/>
                </a:lnTo>
                <a:lnTo>
                  <a:pt x="2483" y="1015"/>
                </a:lnTo>
                <a:lnTo>
                  <a:pt x="2414" y="1060"/>
                </a:lnTo>
                <a:lnTo>
                  <a:pt x="2418" y="1063"/>
                </a:lnTo>
                <a:lnTo>
                  <a:pt x="2426" y="1068"/>
                </a:lnTo>
                <a:lnTo>
                  <a:pt x="2437" y="1078"/>
                </a:lnTo>
                <a:lnTo>
                  <a:pt x="2456" y="1090"/>
                </a:lnTo>
                <a:lnTo>
                  <a:pt x="2476" y="1104"/>
                </a:lnTo>
                <a:lnTo>
                  <a:pt x="2500" y="1121"/>
                </a:lnTo>
                <a:lnTo>
                  <a:pt x="2527" y="1138"/>
                </a:lnTo>
                <a:lnTo>
                  <a:pt x="2557" y="1155"/>
                </a:lnTo>
                <a:lnTo>
                  <a:pt x="2588" y="1172"/>
                </a:lnTo>
                <a:lnTo>
                  <a:pt x="2622" y="1187"/>
                </a:lnTo>
                <a:lnTo>
                  <a:pt x="2656" y="1202"/>
                </a:lnTo>
                <a:lnTo>
                  <a:pt x="2691" y="1215"/>
                </a:lnTo>
                <a:lnTo>
                  <a:pt x="2725" y="1225"/>
                </a:lnTo>
                <a:lnTo>
                  <a:pt x="2760" y="1230"/>
                </a:lnTo>
                <a:lnTo>
                  <a:pt x="2794" y="1233"/>
                </a:lnTo>
                <a:lnTo>
                  <a:pt x="2826" y="1232"/>
                </a:lnTo>
                <a:lnTo>
                  <a:pt x="2857" y="1224"/>
                </a:lnTo>
                <a:lnTo>
                  <a:pt x="2886" y="1211"/>
                </a:lnTo>
                <a:lnTo>
                  <a:pt x="2912" y="1191"/>
                </a:lnTo>
                <a:lnTo>
                  <a:pt x="2911" y="1194"/>
                </a:lnTo>
                <a:lnTo>
                  <a:pt x="2907" y="1198"/>
                </a:lnTo>
                <a:lnTo>
                  <a:pt x="2899" y="1204"/>
                </a:lnTo>
                <a:lnTo>
                  <a:pt x="2890" y="1213"/>
                </a:lnTo>
                <a:lnTo>
                  <a:pt x="2877" y="1224"/>
                </a:lnTo>
                <a:lnTo>
                  <a:pt x="2862" y="1234"/>
                </a:lnTo>
                <a:lnTo>
                  <a:pt x="2844" y="1245"/>
                </a:lnTo>
                <a:lnTo>
                  <a:pt x="2825" y="1255"/>
                </a:lnTo>
                <a:lnTo>
                  <a:pt x="2801" y="1264"/>
                </a:lnTo>
                <a:lnTo>
                  <a:pt x="2777" y="1272"/>
                </a:lnTo>
                <a:lnTo>
                  <a:pt x="2748" y="1277"/>
                </a:lnTo>
                <a:lnTo>
                  <a:pt x="2718" y="1281"/>
                </a:lnTo>
                <a:lnTo>
                  <a:pt x="2687" y="1281"/>
                </a:lnTo>
                <a:lnTo>
                  <a:pt x="2652" y="1277"/>
                </a:lnTo>
                <a:lnTo>
                  <a:pt x="2615" y="1269"/>
                </a:lnTo>
                <a:lnTo>
                  <a:pt x="2575" y="1256"/>
                </a:lnTo>
                <a:lnTo>
                  <a:pt x="2535" y="1238"/>
                </a:lnTo>
                <a:lnTo>
                  <a:pt x="2491" y="1215"/>
                </a:lnTo>
                <a:lnTo>
                  <a:pt x="2445" y="1185"/>
                </a:lnTo>
                <a:lnTo>
                  <a:pt x="2398" y="1147"/>
                </a:lnTo>
                <a:lnTo>
                  <a:pt x="2349" y="1102"/>
                </a:lnTo>
                <a:lnTo>
                  <a:pt x="2345" y="1104"/>
                </a:lnTo>
                <a:lnTo>
                  <a:pt x="2337" y="1109"/>
                </a:lnTo>
                <a:lnTo>
                  <a:pt x="2323" y="1117"/>
                </a:lnTo>
                <a:lnTo>
                  <a:pt x="2305" y="1129"/>
                </a:lnTo>
                <a:lnTo>
                  <a:pt x="2283" y="1143"/>
                </a:lnTo>
                <a:lnTo>
                  <a:pt x="2257" y="1159"/>
                </a:lnTo>
                <a:lnTo>
                  <a:pt x="2227" y="1176"/>
                </a:lnTo>
                <a:lnTo>
                  <a:pt x="2194" y="1195"/>
                </a:lnTo>
                <a:lnTo>
                  <a:pt x="2159" y="1216"/>
                </a:lnTo>
                <a:lnTo>
                  <a:pt x="2122" y="1237"/>
                </a:lnTo>
                <a:lnTo>
                  <a:pt x="2083" y="1257"/>
                </a:lnTo>
                <a:lnTo>
                  <a:pt x="2044" y="1280"/>
                </a:lnTo>
                <a:lnTo>
                  <a:pt x="2002" y="1300"/>
                </a:lnTo>
                <a:lnTo>
                  <a:pt x="1962" y="1321"/>
                </a:lnTo>
                <a:lnTo>
                  <a:pt x="1921" y="1342"/>
                </a:lnTo>
                <a:lnTo>
                  <a:pt x="1881" y="1360"/>
                </a:lnTo>
                <a:lnTo>
                  <a:pt x="1842" y="1378"/>
                </a:lnTo>
                <a:lnTo>
                  <a:pt x="1804" y="1392"/>
                </a:lnTo>
                <a:lnTo>
                  <a:pt x="1769" y="1405"/>
                </a:lnTo>
                <a:lnTo>
                  <a:pt x="1773" y="1407"/>
                </a:lnTo>
                <a:lnTo>
                  <a:pt x="1782" y="1411"/>
                </a:lnTo>
                <a:lnTo>
                  <a:pt x="1799" y="1417"/>
                </a:lnTo>
                <a:lnTo>
                  <a:pt x="1821" y="1425"/>
                </a:lnTo>
                <a:lnTo>
                  <a:pt x="1849" y="1434"/>
                </a:lnTo>
                <a:lnTo>
                  <a:pt x="1880" y="1444"/>
                </a:lnTo>
                <a:lnTo>
                  <a:pt x="1916" y="1456"/>
                </a:lnTo>
                <a:lnTo>
                  <a:pt x="1955" y="1468"/>
                </a:lnTo>
                <a:lnTo>
                  <a:pt x="1998" y="1481"/>
                </a:lnTo>
                <a:lnTo>
                  <a:pt x="2042" y="1494"/>
                </a:lnTo>
                <a:lnTo>
                  <a:pt x="2090" y="1505"/>
                </a:lnTo>
                <a:lnTo>
                  <a:pt x="2139" y="1518"/>
                </a:lnTo>
                <a:lnTo>
                  <a:pt x="2188" y="1529"/>
                </a:lnTo>
                <a:lnTo>
                  <a:pt x="2239" y="1539"/>
                </a:lnTo>
                <a:lnTo>
                  <a:pt x="2289" y="1548"/>
                </a:lnTo>
                <a:lnTo>
                  <a:pt x="2339" y="1555"/>
                </a:lnTo>
                <a:lnTo>
                  <a:pt x="2388" y="1560"/>
                </a:lnTo>
                <a:lnTo>
                  <a:pt x="2436" y="1563"/>
                </a:lnTo>
                <a:lnTo>
                  <a:pt x="2482" y="1564"/>
                </a:lnTo>
                <a:lnTo>
                  <a:pt x="2525" y="1561"/>
                </a:lnTo>
                <a:lnTo>
                  <a:pt x="2564" y="1556"/>
                </a:lnTo>
                <a:lnTo>
                  <a:pt x="2601" y="1547"/>
                </a:lnTo>
                <a:lnTo>
                  <a:pt x="2634" y="1534"/>
                </a:lnTo>
                <a:lnTo>
                  <a:pt x="2661" y="1518"/>
                </a:lnTo>
                <a:lnTo>
                  <a:pt x="2684" y="1498"/>
                </a:lnTo>
                <a:lnTo>
                  <a:pt x="2682" y="1499"/>
                </a:lnTo>
                <a:lnTo>
                  <a:pt x="2677" y="1505"/>
                </a:lnTo>
                <a:lnTo>
                  <a:pt x="2666" y="1515"/>
                </a:lnTo>
                <a:lnTo>
                  <a:pt x="2652" y="1526"/>
                </a:lnTo>
                <a:lnTo>
                  <a:pt x="2635" y="1540"/>
                </a:lnTo>
                <a:lnTo>
                  <a:pt x="2613" y="1555"/>
                </a:lnTo>
                <a:lnTo>
                  <a:pt x="2588" y="1569"/>
                </a:lnTo>
                <a:lnTo>
                  <a:pt x="2560" y="1582"/>
                </a:lnTo>
                <a:lnTo>
                  <a:pt x="2527" y="1594"/>
                </a:lnTo>
                <a:lnTo>
                  <a:pt x="2492" y="1603"/>
                </a:lnTo>
                <a:lnTo>
                  <a:pt x="2453" y="1609"/>
                </a:lnTo>
                <a:lnTo>
                  <a:pt x="2411" y="1612"/>
                </a:lnTo>
                <a:lnTo>
                  <a:pt x="2366" y="1609"/>
                </a:lnTo>
                <a:lnTo>
                  <a:pt x="2369" y="1612"/>
                </a:lnTo>
                <a:lnTo>
                  <a:pt x="2372" y="1620"/>
                </a:lnTo>
                <a:lnTo>
                  <a:pt x="2379" y="1633"/>
                </a:lnTo>
                <a:lnTo>
                  <a:pt x="2387" y="1650"/>
                </a:lnTo>
                <a:lnTo>
                  <a:pt x="2393" y="1670"/>
                </a:lnTo>
                <a:lnTo>
                  <a:pt x="2400" y="1696"/>
                </a:lnTo>
                <a:lnTo>
                  <a:pt x="2405" y="1726"/>
                </a:lnTo>
                <a:lnTo>
                  <a:pt x="2408" y="1760"/>
                </a:lnTo>
                <a:lnTo>
                  <a:pt x="2406" y="1798"/>
                </a:lnTo>
                <a:lnTo>
                  <a:pt x="2400" y="1838"/>
                </a:lnTo>
                <a:lnTo>
                  <a:pt x="2400" y="1835"/>
                </a:lnTo>
                <a:lnTo>
                  <a:pt x="2397" y="1825"/>
                </a:lnTo>
                <a:lnTo>
                  <a:pt x="2395" y="1808"/>
                </a:lnTo>
                <a:lnTo>
                  <a:pt x="2391" y="1788"/>
                </a:lnTo>
                <a:lnTo>
                  <a:pt x="2384" y="1765"/>
                </a:lnTo>
                <a:lnTo>
                  <a:pt x="2378" y="1740"/>
                </a:lnTo>
                <a:lnTo>
                  <a:pt x="2367" y="1714"/>
                </a:lnTo>
                <a:lnTo>
                  <a:pt x="2357" y="1688"/>
                </a:lnTo>
                <a:lnTo>
                  <a:pt x="2344" y="1665"/>
                </a:lnTo>
                <a:lnTo>
                  <a:pt x="2328" y="1644"/>
                </a:lnTo>
                <a:lnTo>
                  <a:pt x="2310" y="1627"/>
                </a:lnTo>
                <a:lnTo>
                  <a:pt x="2291" y="1616"/>
                </a:lnTo>
                <a:lnTo>
                  <a:pt x="2268" y="1611"/>
                </a:lnTo>
                <a:lnTo>
                  <a:pt x="2223" y="1608"/>
                </a:lnTo>
                <a:lnTo>
                  <a:pt x="2172" y="1604"/>
                </a:lnTo>
                <a:lnTo>
                  <a:pt x="2118" y="1600"/>
                </a:lnTo>
                <a:lnTo>
                  <a:pt x="2059" y="1594"/>
                </a:lnTo>
                <a:lnTo>
                  <a:pt x="1999" y="1586"/>
                </a:lnTo>
                <a:lnTo>
                  <a:pt x="1940" y="1576"/>
                </a:lnTo>
                <a:lnTo>
                  <a:pt x="1881" y="1563"/>
                </a:lnTo>
                <a:lnTo>
                  <a:pt x="1851" y="1557"/>
                </a:lnTo>
                <a:lnTo>
                  <a:pt x="1824" y="1559"/>
                </a:lnTo>
                <a:lnTo>
                  <a:pt x="1801" y="1565"/>
                </a:lnTo>
                <a:lnTo>
                  <a:pt x="1780" y="1576"/>
                </a:lnTo>
                <a:lnTo>
                  <a:pt x="1763" y="1592"/>
                </a:lnTo>
                <a:lnTo>
                  <a:pt x="1749" y="1613"/>
                </a:lnTo>
                <a:lnTo>
                  <a:pt x="1737" y="1639"/>
                </a:lnTo>
                <a:lnTo>
                  <a:pt x="1726" y="1669"/>
                </a:lnTo>
                <a:lnTo>
                  <a:pt x="1719" y="1704"/>
                </a:lnTo>
                <a:lnTo>
                  <a:pt x="1713" y="1742"/>
                </a:lnTo>
                <a:lnTo>
                  <a:pt x="1710" y="1785"/>
                </a:lnTo>
                <a:lnTo>
                  <a:pt x="1708" y="1830"/>
                </a:lnTo>
                <a:lnTo>
                  <a:pt x="1707" y="1879"/>
                </a:lnTo>
                <a:lnTo>
                  <a:pt x="1707" y="1931"/>
                </a:lnTo>
                <a:lnTo>
                  <a:pt x="1708" y="1986"/>
                </a:lnTo>
                <a:lnTo>
                  <a:pt x="1711" y="2043"/>
                </a:lnTo>
                <a:lnTo>
                  <a:pt x="1713" y="2104"/>
                </a:lnTo>
                <a:lnTo>
                  <a:pt x="1716" y="2166"/>
                </a:lnTo>
                <a:lnTo>
                  <a:pt x="1719" y="2231"/>
                </a:lnTo>
                <a:lnTo>
                  <a:pt x="1721" y="2297"/>
                </a:lnTo>
                <a:lnTo>
                  <a:pt x="1724" y="2365"/>
                </a:lnTo>
                <a:lnTo>
                  <a:pt x="1764" y="2371"/>
                </a:lnTo>
                <a:lnTo>
                  <a:pt x="1803" y="2382"/>
                </a:lnTo>
                <a:lnTo>
                  <a:pt x="1841" y="2392"/>
                </a:lnTo>
                <a:lnTo>
                  <a:pt x="1877" y="2405"/>
                </a:lnTo>
                <a:lnTo>
                  <a:pt x="1912" y="2418"/>
                </a:lnTo>
                <a:lnTo>
                  <a:pt x="1944" y="2432"/>
                </a:lnTo>
                <a:lnTo>
                  <a:pt x="1972" y="2445"/>
                </a:lnTo>
                <a:lnTo>
                  <a:pt x="1997" y="2458"/>
                </a:lnTo>
                <a:lnTo>
                  <a:pt x="2019" y="2470"/>
                </a:lnTo>
                <a:lnTo>
                  <a:pt x="2036" y="2480"/>
                </a:lnTo>
                <a:lnTo>
                  <a:pt x="2049" y="2487"/>
                </a:lnTo>
                <a:lnTo>
                  <a:pt x="2057" y="2492"/>
                </a:lnTo>
                <a:lnTo>
                  <a:pt x="2059" y="2495"/>
                </a:lnTo>
                <a:lnTo>
                  <a:pt x="1955" y="2478"/>
                </a:lnTo>
                <a:lnTo>
                  <a:pt x="1855" y="2465"/>
                </a:lnTo>
                <a:lnTo>
                  <a:pt x="1763" y="2454"/>
                </a:lnTo>
                <a:lnTo>
                  <a:pt x="1675" y="2448"/>
                </a:lnTo>
                <a:lnTo>
                  <a:pt x="1593" y="2445"/>
                </a:lnTo>
                <a:lnTo>
                  <a:pt x="1516" y="2444"/>
                </a:lnTo>
                <a:lnTo>
                  <a:pt x="1446" y="2445"/>
                </a:lnTo>
                <a:lnTo>
                  <a:pt x="1381" y="2448"/>
                </a:lnTo>
                <a:lnTo>
                  <a:pt x="1322" y="2452"/>
                </a:lnTo>
                <a:lnTo>
                  <a:pt x="1270" y="2457"/>
                </a:lnTo>
                <a:lnTo>
                  <a:pt x="1224" y="2462"/>
                </a:lnTo>
                <a:lnTo>
                  <a:pt x="1183" y="2469"/>
                </a:lnTo>
                <a:lnTo>
                  <a:pt x="1148" y="2475"/>
                </a:lnTo>
                <a:lnTo>
                  <a:pt x="1120" y="2482"/>
                </a:lnTo>
                <a:lnTo>
                  <a:pt x="1097" y="2487"/>
                </a:lnTo>
                <a:lnTo>
                  <a:pt x="1082" y="2491"/>
                </a:lnTo>
                <a:lnTo>
                  <a:pt x="1073" y="2493"/>
                </a:lnTo>
                <a:lnTo>
                  <a:pt x="1069" y="2495"/>
                </a:lnTo>
                <a:lnTo>
                  <a:pt x="1127" y="2463"/>
                </a:lnTo>
                <a:lnTo>
                  <a:pt x="1182" y="2439"/>
                </a:lnTo>
                <a:lnTo>
                  <a:pt x="1233" y="2419"/>
                </a:lnTo>
                <a:lnTo>
                  <a:pt x="1279" y="2402"/>
                </a:lnTo>
                <a:lnTo>
                  <a:pt x="1321" y="2391"/>
                </a:lnTo>
                <a:lnTo>
                  <a:pt x="1357" y="2382"/>
                </a:lnTo>
                <a:lnTo>
                  <a:pt x="1390" y="2374"/>
                </a:lnTo>
                <a:lnTo>
                  <a:pt x="1415" y="2369"/>
                </a:lnTo>
                <a:lnTo>
                  <a:pt x="1434" y="2365"/>
                </a:lnTo>
                <a:lnTo>
                  <a:pt x="1433" y="2280"/>
                </a:lnTo>
                <a:lnTo>
                  <a:pt x="1429" y="2204"/>
                </a:lnTo>
                <a:lnTo>
                  <a:pt x="1422" y="2134"/>
                </a:lnTo>
                <a:lnTo>
                  <a:pt x="1413" y="2069"/>
                </a:lnTo>
                <a:lnTo>
                  <a:pt x="1402" y="2009"/>
                </a:lnTo>
                <a:lnTo>
                  <a:pt x="1387" y="1953"/>
                </a:lnTo>
                <a:lnTo>
                  <a:pt x="1370" y="1903"/>
                </a:lnTo>
                <a:lnTo>
                  <a:pt x="1350" y="1855"/>
                </a:lnTo>
                <a:lnTo>
                  <a:pt x="1325" y="1809"/>
                </a:lnTo>
                <a:lnTo>
                  <a:pt x="1296" y="1765"/>
                </a:lnTo>
                <a:lnTo>
                  <a:pt x="1264" y="1724"/>
                </a:lnTo>
                <a:lnTo>
                  <a:pt x="1227" y="1682"/>
                </a:lnTo>
                <a:lnTo>
                  <a:pt x="1187" y="1640"/>
                </a:lnTo>
                <a:lnTo>
                  <a:pt x="1161" y="1621"/>
                </a:lnTo>
                <a:lnTo>
                  <a:pt x="1130" y="1604"/>
                </a:lnTo>
                <a:lnTo>
                  <a:pt x="1095" y="1590"/>
                </a:lnTo>
                <a:lnTo>
                  <a:pt x="1056" y="1579"/>
                </a:lnTo>
                <a:lnTo>
                  <a:pt x="1013" y="1570"/>
                </a:lnTo>
                <a:lnTo>
                  <a:pt x="967" y="1564"/>
                </a:lnTo>
                <a:lnTo>
                  <a:pt x="918" y="1559"/>
                </a:lnTo>
                <a:lnTo>
                  <a:pt x="867" y="1553"/>
                </a:lnTo>
                <a:lnTo>
                  <a:pt x="814" y="1550"/>
                </a:lnTo>
                <a:lnTo>
                  <a:pt x="760" y="1546"/>
                </a:lnTo>
                <a:lnTo>
                  <a:pt x="704" y="1542"/>
                </a:lnTo>
                <a:lnTo>
                  <a:pt x="702" y="1544"/>
                </a:lnTo>
                <a:lnTo>
                  <a:pt x="697" y="1552"/>
                </a:lnTo>
                <a:lnTo>
                  <a:pt x="691" y="1565"/>
                </a:lnTo>
                <a:lnTo>
                  <a:pt x="679" y="1581"/>
                </a:lnTo>
                <a:lnTo>
                  <a:pt x="665" y="1600"/>
                </a:lnTo>
                <a:lnTo>
                  <a:pt x="646" y="1622"/>
                </a:lnTo>
                <a:lnTo>
                  <a:pt x="623" y="1646"/>
                </a:lnTo>
                <a:lnTo>
                  <a:pt x="596" y="1669"/>
                </a:lnTo>
                <a:lnTo>
                  <a:pt x="563" y="1694"/>
                </a:lnTo>
                <a:lnTo>
                  <a:pt x="526" y="1718"/>
                </a:lnTo>
                <a:lnTo>
                  <a:pt x="483" y="1742"/>
                </a:lnTo>
                <a:lnTo>
                  <a:pt x="435" y="1764"/>
                </a:lnTo>
                <a:lnTo>
                  <a:pt x="380" y="1783"/>
                </a:lnTo>
                <a:lnTo>
                  <a:pt x="319" y="1799"/>
                </a:lnTo>
                <a:lnTo>
                  <a:pt x="322" y="1798"/>
                </a:lnTo>
                <a:lnTo>
                  <a:pt x="329" y="1794"/>
                </a:lnTo>
                <a:lnTo>
                  <a:pt x="340" y="1787"/>
                </a:lnTo>
                <a:lnTo>
                  <a:pt x="355" y="1779"/>
                </a:lnTo>
                <a:lnTo>
                  <a:pt x="372" y="1769"/>
                </a:lnTo>
                <a:lnTo>
                  <a:pt x="392" y="1757"/>
                </a:lnTo>
                <a:lnTo>
                  <a:pt x="414" y="1744"/>
                </a:lnTo>
                <a:lnTo>
                  <a:pt x="436" y="1730"/>
                </a:lnTo>
                <a:lnTo>
                  <a:pt x="458" y="1714"/>
                </a:lnTo>
                <a:lnTo>
                  <a:pt x="480" y="1698"/>
                </a:lnTo>
                <a:lnTo>
                  <a:pt x="502" y="1681"/>
                </a:lnTo>
                <a:lnTo>
                  <a:pt x="522" y="1664"/>
                </a:lnTo>
                <a:lnTo>
                  <a:pt x="540" y="1647"/>
                </a:lnTo>
                <a:lnTo>
                  <a:pt x="554" y="1629"/>
                </a:lnTo>
                <a:lnTo>
                  <a:pt x="566" y="1612"/>
                </a:lnTo>
                <a:lnTo>
                  <a:pt x="574" y="1595"/>
                </a:lnTo>
                <a:lnTo>
                  <a:pt x="576" y="1579"/>
                </a:lnTo>
                <a:lnTo>
                  <a:pt x="574" y="1565"/>
                </a:lnTo>
                <a:lnTo>
                  <a:pt x="566" y="1551"/>
                </a:lnTo>
                <a:lnTo>
                  <a:pt x="550" y="1538"/>
                </a:lnTo>
                <a:lnTo>
                  <a:pt x="528" y="1528"/>
                </a:lnTo>
                <a:lnTo>
                  <a:pt x="487" y="1511"/>
                </a:lnTo>
                <a:lnTo>
                  <a:pt x="445" y="1496"/>
                </a:lnTo>
                <a:lnTo>
                  <a:pt x="403" y="1483"/>
                </a:lnTo>
                <a:lnTo>
                  <a:pt x="362" y="1470"/>
                </a:lnTo>
                <a:lnTo>
                  <a:pt x="322" y="1456"/>
                </a:lnTo>
                <a:lnTo>
                  <a:pt x="281" y="1443"/>
                </a:lnTo>
                <a:lnTo>
                  <a:pt x="244" y="1429"/>
                </a:lnTo>
                <a:lnTo>
                  <a:pt x="207" y="1412"/>
                </a:lnTo>
                <a:lnTo>
                  <a:pt x="172" y="1395"/>
                </a:lnTo>
                <a:lnTo>
                  <a:pt x="140" y="1374"/>
                </a:lnTo>
                <a:lnTo>
                  <a:pt x="108" y="1351"/>
                </a:lnTo>
                <a:lnTo>
                  <a:pt x="81" y="1325"/>
                </a:lnTo>
                <a:lnTo>
                  <a:pt x="55" y="1295"/>
                </a:lnTo>
                <a:lnTo>
                  <a:pt x="33" y="1261"/>
                </a:lnTo>
                <a:lnTo>
                  <a:pt x="15" y="1224"/>
                </a:lnTo>
                <a:lnTo>
                  <a:pt x="0" y="1180"/>
                </a:lnTo>
                <a:lnTo>
                  <a:pt x="2" y="1182"/>
                </a:lnTo>
                <a:lnTo>
                  <a:pt x="8" y="1191"/>
                </a:lnTo>
                <a:lnTo>
                  <a:pt x="16" y="1204"/>
                </a:lnTo>
                <a:lnTo>
                  <a:pt x="29" y="1220"/>
                </a:lnTo>
                <a:lnTo>
                  <a:pt x="45" y="1239"/>
                </a:lnTo>
                <a:lnTo>
                  <a:pt x="63" y="1260"/>
                </a:lnTo>
                <a:lnTo>
                  <a:pt x="85" y="1281"/>
                </a:lnTo>
                <a:lnTo>
                  <a:pt x="108" y="1303"/>
                </a:lnTo>
                <a:lnTo>
                  <a:pt x="136" y="1324"/>
                </a:lnTo>
                <a:lnTo>
                  <a:pt x="166" y="1343"/>
                </a:lnTo>
                <a:lnTo>
                  <a:pt x="198" y="1360"/>
                </a:lnTo>
                <a:lnTo>
                  <a:pt x="232" y="1374"/>
                </a:lnTo>
                <a:lnTo>
                  <a:pt x="268" y="1383"/>
                </a:lnTo>
                <a:lnTo>
                  <a:pt x="307" y="1387"/>
                </a:lnTo>
                <a:lnTo>
                  <a:pt x="309" y="1387"/>
                </a:lnTo>
                <a:lnTo>
                  <a:pt x="312" y="1387"/>
                </a:lnTo>
                <a:lnTo>
                  <a:pt x="316" y="1387"/>
                </a:lnTo>
                <a:lnTo>
                  <a:pt x="323" y="1386"/>
                </a:lnTo>
                <a:lnTo>
                  <a:pt x="331" y="1382"/>
                </a:lnTo>
                <a:lnTo>
                  <a:pt x="340" y="1377"/>
                </a:lnTo>
                <a:lnTo>
                  <a:pt x="349" y="1369"/>
                </a:lnTo>
                <a:lnTo>
                  <a:pt x="358" y="1357"/>
                </a:lnTo>
                <a:lnTo>
                  <a:pt x="367" y="1342"/>
                </a:lnTo>
                <a:lnTo>
                  <a:pt x="376" y="1322"/>
                </a:lnTo>
                <a:lnTo>
                  <a:pt x="384" y="1298"/>
                </a:lnTo>
                <a:lnTo>
                  <a:pt x="392" y="1268"/>
                </a:lnTo>
                <a:lnTo>
                  <a:pt x="398" y="1232"/>
                </a:lnTo>
                <a:lnTo>
                  <a:pt x="403" y="1189"/>
                </a:lnTo>
                <a:lnTo>
                  <a:pt x="406" y="1138"/>
                </a:lnTo>
                <a:lnTo>
                  <a:pt x="407" y="1141"/>
                </a:lnTo>
                <a:lnTo>
                  <a:pt x="410" y="1147"/>
                </a:lnTo>
                <a:lnTo>
                  <a:pt x="414" y="1159"/>
                </a:lnTo>
                <a:lnTo>
                  <a:pt x="418" y="1174"/>
                </a:lnTo>
                <a:lnTo>
                  <a:pt x="420" y="1194"/>
                </a:lnTo>
                <a:lnTo>
                  <a:pt x="423" y="1219"/>
                </a:lnTo>
                <a:lnTo>
                  <a:pt x="424" y="1247"/>
                </a:lnTo>
                <a:lnTo>
                  <a:pt x="422" y="1281"/>
                </a:lnTo>
                <a:lnTo>
                  <a:pt x="418" y="1318"/>
                </a:lnTo>
                <a:lnTo>
                  <a:pt x="409" y="1361"/>
                </a:lnTo>
                <a:lnTo>
                  <a:pt x="396" y="1407"/>
                </a:lnTo>
                <a:lnTo>
                  <a:pt x="399" y="1408"/>
                </a:lnTo>
                <a:lnTo>
                  <a:pt x="412" y="1409"/>
                </a:lnTo>
                <a:lnTo>
                  <a:pt x="431" y="1411"/>
                </a:lnTo>
                <a:lnTo>
                  <a:pt x="457" y="1413"/>
                </a:lnTo>
                <a:lnTo>
                  <a:pt x="488" y="1417"/>
                </a:lnTo>
                <a:lnTo>
                  <a:pt x="524" y="1420"/>
                </a:lnTo>
                <a:lnTo>
                  <a:pt x="563" y="1424"/>
                </a:lnTo>
                <a:lnTo>
                  <a:pt x="607" y="1428"/>
                </a:lnTo>
                <a:lnTo>
                  <a:pt x="653" y="1430"/>
                </a:lnTo>
                <a:lnTo>
                  <a:pt x="701" y="1434"/>
                </a:lnTo>
                <a:lnTo>
                  <a:pt x="750" y="1437"/>
                </a:lnTo>
                <a:lnTo>
                  <a:pt x="800" y="1439"/>
                </a:lnTo>
                <a:lnTo>
                  <a:pt x="848" y="1442"/>
                </a:lnTo>
                <a:lnTo>
                  <a:pt x="896" y="1443"/>
                </a:lnTo>
                <a:lnTo>
                  <a:pt x="941" y="1443"/>
                </a:lnTo>
                <a:lnTo>
                  <a:pt x="984" y="1443"/>
                </a:lnTo>
                <a:lnTo>
                  <a:pt x="1025" y="1442"/>
                </a:lnTo>
                <a:lnTo>
                  <a:pt x="1060" y="1439"/>
                </a:lnTo>
                <a:lnTo>
                  <a:pt x="1090" y="1435"/>
                </a:lnTo>
                <a:lnTo>
                  <a:pt x="1116" y="1429"/>
                </a:lnTo>
                <a:lnTo>
                  <a:pt x="1134" y="1422"/>
                </a:lnTo>
                <a:lnTo>
                  <a:pt x="1144" y="1413"/>
                </a:lnTo>
                <a:lnTo>
                  <a:pt x="1172" y="1370"/>
                </a:lnTo>
                <a:lnTo>
                  <a:pt x="1190" y="1328"/>
                </a:lnTo>
                <a:lnTo>
                  <a:pt x="1200" y="1285"/>
                </a:lnTo>
                <a:lnTo>
                  <a:pt x="1203" y="1241"/>
                </a:lnTo>
                <a:lnTo>
                  <a:pt x="1199" y="1196"/>
                </a:lnTo>
                <a:lnTo>
                  <a:pt x="1188" y="1152"/>
                </a:lnTo>
                <a:lnTo>
                  <a:pt x="1173" y="1108"/>
                </a:lnTo>
                <a:lnTo>
                  <a:pt x="1153" y="1063"/>
                </a:lnTo>
                <a:lnTo>
                  <a:pt x="1130" y="1017"/>
                </a:lnTo>
                <a:lnTo>
                  <a:pt x="1104" y="971"/>
                </a:lnTo>
                <a:lnTo>
                  <a:pt x="1075" y="924"/>
                </a:lnTo>
                <a:lnTo>
                  <a:pt x="1044" y="876"/>
                </a:lnTo>
                <a:lnTo>
                  <a:pt x="1014" y="828"/>
                </a:lnTo>
                <a:lnTo>
                  <a:pt x="983" y="780"/>
                </a:lnTo>
                <a:lnTo>
                  <a:pt x="954" y="729"/>
                </a:lnTo>
                <a:lnTo>
                  <a:pt x="926" y="678"/>
                </a:lnTo>
                <a:lnTo>
                  <a:pt x="923" y="678"/>
                </a:lnTo>
                <a:lnTo>
                  <a:pt x="915" y="678"/>
                </a:lnTo>
                <a:lnTo>
                  <a:pt x="904" y="677"/>
                </a:lnTo>
                <a:lnTo>
                  <a:pt x="887" y="675"/>
                </a:lnTo>
                <a:lnTo>
                  <a:pt x="865" y="669"/>
                </a:lnTo>
                <a:lnTo>
                  <a:pt x="839" y="662"/>
                </a:lnTo>
                <a:lnTo>
                  <a:pt x="809" y="651"/>
                </a:lnTo>
                <a:lnTo>
                  <a:pt x="775" y="637"/>
                </a:lnTo>
                <a:lnTo>
                  <a:pt x="736" y="619"/>
                </a:lnTo>
                <a:lnTo>
                  <a:pt x="693" y="595"/>
                </a:lnTo>
                <a:lnTo>
                  <a:pt x="648" y="566"/>
                </a:lnTo>
                <a:lnTo>
                  <a:pt x="650" y="567"/>
                </a:lnTo>
                <a:lnTo>
                  <a:pt x="658" y="571"/>
                </a:lnTo>
                <a:lnTo>
                  <a:pt x="672" y="575"/>
                </a:lnTo>
                <a:lnTo>
                  <a:pt x="689" y="581"/>
                </a:lnTo>
                <a:lnTo>
                  <a:pt x="709" y="588"/>
                </a:lnTo>
                <a:lnTo>
                  <a:pt x="732" y="595"/>
                </a:lnTo>
                <a:lnTo>
                  <a:pt x="756" y="603"/>
                </a:lnTo>
                <a:lnTo>
                  <a:pt x="780" y="611"/>
                </a:lnTo>
                <a:lnTo>
                  <a:pt x="805" y="619"/>
                </a:lnTo>
                <a:lnTo>
                  <a:pt x="828" y="625"/>
                </a:lnTo>
                <a:lnTo>
                  <a:pt x="849" y="630"/>
                </a:lnTo>
                <a:lnTo>
                  <a:pt x="869" y="634"/>
                </a:lnTo>
                <a:lnTo>
                  <a:pt x="884" y="637"/>
                </a:lnTo>
                <a:lnTo>
                  <a:pt x="896" y="638"/>
                </a:lnTo>
                <a:lnTo>
                  <a:pt x="901" y="636"/>
                </a:lnTo>
                <a:lnTo>
                  <a:pt x="902" y="632"/>
                </a:lnTo>
                <a:lnTo>
                  <a:pt x="883" y="585"/>
                </a:lnTo>
                <a:lnTo>
                  <a:pt x="866" y="538"/>
                </a:lnTo>
                <a:lnTo>
                  <a:pt x="853" y="490"/>
                </a:lnTo>
                <a:lnTo>
                  <a:pt x="843" y="442"/>
                </a:lnTo>
                <a:lnTo>
                  <a:pt x="837" y="393"/>
                </a:lnTo>
                <a:lnTo>
                  <a:pt x="837" y="342"/>
                </a:lnTo>
                <a:lnTo>
                  <a:pt x="843" y="292"/>
                </a:lnTo>
                <a:lnTo>
                  <a:pt x="853" y="240"/>
                </a:lnTo>
                <a:lnTo>
                  <a:pt x="871" y="188"/>
                </a:lnTo>
                <a:lnTo>
                  <a:pt x="896" y="133"/>
                </a:lnTo>
                <a:lnTo>
                  <a:pt x="928" y="79"/>
                </a:lnTo>
                <a:lnTo>
                  <a:pt x="928" y="83"/>
                </a:lnTo>
                <a:lnTo>
                  <a:pt x="926" y="94"/>
                </a:lnTo>
                <a:lnTo>
                  <a:pt x="923" y="112"/>
                </a:lnTo>
                <a:lnTo>
                  <a:pt x="919" y="136"/>
                </a:lnTo>
                <a:lnTo>
                  <a:pt x="915" y="163"/>
                </a:lnTo>
                <a:lnTo>
                  <a:pt x="912" y="194"/>
                </a:lnTo>
                <a:lnTo>
                  <a:pt x="909" y="228"/>
                </a:lnTo>
                <a:lnTo>
                  <a:pt x="906" y="263"/>
                </a:lnTo>
                <a:lnTo>
                  <a:pt x="904" y="298"/>
                </a:lnTo>
                <a:lnTo>
                  <a:pt x="904" y="332"/>
                </a:lnTo>
                <a:lnTo>
                  <a:pt x="905" y="366"/>
                </a:lnTo>
                <a:lnTo>
                  <a:pt x="909" y="395"/>
                </a:lnTo>
                <a:lnTo>
                  <a:pt x="915" y="421"/>
                </a:lnTo>
                <a:lnTo>
                  <a:pt x="923" y="444"/>
                </a:lnTo>
                <a:lnTo>
                  <a:pt x="935" y="459"/>
                </a:lnTo>
                <a:lnTo>
                  <a:pt x="936" y="459"/>
                </a:lnTo>
                <a:lnTo>
                  <a:pt x="940" y="460"/>
                </a:lnTo>
                <a:lnTo>
                  <a:pt x="947" y="460"/>
                </a:lnTo>
                <a:lnTo>
                  <a:pt x="957" y="460"/>
                </a:lnTo>
                <a:lnTo>
                  <a:pt x="969" y="459"/>
                </a:lnTo>
                <a:lnTo>
                  <a:pt x="984" y="457"/>
                </a:lnTo>
                <a:lnTo>
                  <a:pt x="1003" y="450"/>
                </a:lnTo>
                <a:lnTo>
                  <a:pt x="1025" y="441"/>
                </a:lnTo>
                <a:lnTo>
                  <a:pt x="1049" y="429"/>
                </a:lnTo>
                <a:lnTo>
                  <a:pt x="1077" y="412"/>
                </a:lnTo>
                <a:lnTo>
                  <a:pt x="1108" y="390"/>
                </a:lnTo>
                <a:lnTo>
                  <a:pt x="1143" y="363"/>
                </a:lnTo>
                <a:lnTo>
                  <a:pt x="1181" y="331"/>
                </a:lnTo>
                <a:lnTo>
                  <a:pt x="1179" y="334"/>
                </a:lnTo>
                <a:lnTo>
                  <a:pt x="1175" y="342"/>
                </a:lnTo>
                <a:lnTo>
                  <a:pt x="1168" y="357"/>
                </a:lnTo>
                <a:lnTo>
                  <a:pt x="1156" y="375"/>
                </a:lnTo>
                <a:lnTo>
                  <a:pt x="1140" y="395"/>
                </a:lnTo>
                <a:lnTo>
                  <a:pt x="1121" y="418"/>
                </a:lnTo>
                <a:lnTo>
                  <a:pt x="1096" y="441"/>
                </a:lnTo>
                <a:lnTo>
                  <a:pt x="1066" y="466"/>
                </a:lnTo>
                <a:lnTo>
                  <a:pt x="1032" y="488"/>
                </a:lnTo>
                <a:lnTo>
                  <a:pt x="992" y="510"/>
                </a:lnTo>
                <a:lnTo>
                  <a:pt x="947" y="528"/>
                </a:lnTo>
                <a:lnTo>
                  <a:pt x="948" y="532"/>
                </a:lnTo>
                <a:lnTo>
                  <a:pt x="953" y="542"/>
                </a:lnTo>
                <a:lnTo>
                  <a:pt x="961" y="560"/>
                </a:lnTo>
                <a:lnTo>
                  <a:pt x="971" y="584"/>
                </a:lnTo>
                <a:lnTo>
                  <a:pt x="987" y="614"/>
                </a:lnTo>
                <a:lnTo>
                  <a:pt x="1005" y="649"/>
                </a:lnTo>
                <a:lnTo>
                  <a:pt x="1029" y="690"/>
                </a:lnTo>
                <a:lnTo>
                  <a:pt x="1056" y="737"/>
                </a:lnTo>
                <a:lnTo>
                  <a:pt x="1087" y="788"/>
                </a:lnTo>
                <a:lnTo>
                  <a:pt x="1125" y="843"/>
                </a:lnTo>
                <a:lnTo>
                  <a:pt x="1166" y="904"/>
                </a:lnTo>
                <a:lnTo>
                  <a:pt x="1213" y="968"/>
                </a:lnTo>
                <a:lnTo>
                  <a:pt x="1265" y="1035"/>
                </a:lnTo>
                <a:lnTo>
                  <a:pt x="1322" y="1107"/>
                </a:lnTo>
                <a:lnTo>
                  <a:pt x="1386" y="1181"/>
                </a:lnTo>
                <a:lnTo>
                  <a:pt x="1456" y="1257"/>
                </a:lnTo>
                <a:lnTo>
                  <a:pt x="1457" y="1254"/>
                </a:lnTo>
                <a:lnTo>
                  <a:pt x="1461" y="1243"/>
                </a:lnTo>
                <a:lnTo>
                  <a:pt x="1467" y="1226"/>
                </a:lnTo>
                <a:lnTo>
                  <a:pt x="1476" y="1203"/>
                </a:lnTo>
                <a:lnTo>
                  <a:pt x="1485" y="1174"/>
                </a:lnTo>
                <a:lnTo>
                  <a:pt x="1496" y="1139"/>
                </a:lnTo>
                <a:lnTo>
                  <a:pt x="1509" y="1100"/>
                </a:lnTo>
                <a:lnTo>
                  <a:pt x="1524" y="1056"/>
                </a:lnTo>
                <a:lnTo>
                  <a:pt x="1539" y="1008"/>
                </a:lnTo>
                <a:lnTo>
                  <a:pt x="1555" y="956"/>
                </a:lnTo>
                <a:lnTo>
                  <a:pt x="1572" y="900"/>
                </a:lnTo>
                <a:lnTo>
                  <a:pt x="1589" y="842"/>
                </a:lnTo>
                <a:lnTo>
                  <a:pt x="1606" y="781"/>
                </a:lnTo>
                <a:lnTo>
                  <a:pt x="1603" y="776"/>
                </a:lnTo>
                <a:lnTo>
                  <a:pt x="1595" y="768"/>
                </a:lnTo>
                <a:lnTo>
                  <a:pt x="1582" y="759"/>
                </a:lnTo>
                <a:lnTo>
                  <a:pt x="1564" y="746"/>
                </a:lnTo>
                <a:lnTo>
                  <a:pt x="1542" y="730"/>
                </a:lnTo>
                <a:lnTo>
                  <a:pt x="1519" y="711"/>
                </a:lnTo>
                <a:lnTo>
                  <a:pt x="1491" y="688"/>
                </a:lnTo>
                <a:lnTo>
                  <a:pt x="1464" y="660"/>
                </a:lnTo>
                <a:lnTo>
                  <a:pt x="1434" y="628"/>
                </a:lnTo>
                <a:lnTo>
                  <a:pt x="1405" y="590"/>
                </a:lnTo>
                <a:lnTo>
                  <a:pt x="1378" y="547"/>
                </a:lnTo>
                <a:lnTo>
                  <a:pt x="1352" y="498"/>
                </a:lnTo>
                <a:lnTo>
                  <a:pt x="1329" y="444"/>
                </a:lnTo>
                <a:lnTo>
                  <a:pt x="1329" y="444"/>
                </a:lnTo>
                <a:lnTo>
                  <a:pt x="1334" y="449"/>
                </a:lnTo>
                <a:lnTo>
                  <a:pt x="1342" y="459"/>
                </a:lnTo>
                <a:lnTo>
                  <a:pt x="1352" y="472"/>
                </a:lnTo>
                <a:lnTo>
                  <a:pt x="1365" y="488"/>
                </a:lnTo>
                <a:lnTo>
                  <a:pt x="1381" y="506"/>
                </a:lnTo>
                <a:lnTo>
                  <a:pt x="1398" y="527"/>
                </a:lnTo>
                <a:lnTo>
                  <a:pt x="1416" y="547"/>
                </a:lnTo>
                <a:lnTo>
                  <a:pt x="1435" y="569"/>
                </a:lnTo>
                <a:lnTo>
                  <a:pt x="1455" y="592"/>
                </a:lnTo>
                <a:lnTo>
                  <a:pt x="1476" y="614"/>
                </a:lnTo>
                <a:lnTo>
                  <a:pt x="1496" y="634"/>
                </a:lnTo>
                <a:lnTo>
                  <a:pt x="1517" y="654"/>
                </a:lnTo>
                <a:lnTo>
                  <a:pt x="1537" y="671"/>
                </a:lnTo>
                <a:lnTo>
                  <a:pt x="1556" y="685"/>
                </a:lnTo>
                <a:lnTo>
                  <a:pt x="1574" y="695"/>
                </a:lnTo>
                <a:lnTo>
                  <a:pt x="1590" y="703"/>
                </a:lnTo>
                <a:lnTo>
                  <a:pt x="1604" y="706"/>
                </a:lnTo>
                <a:lnTo>
                  <a:pt x="1616" y="703"/>
                </a:lnTo>
                <a:lnTo>
                  <a:pt x="1626" y="694"/>
                </a:lnTo>
                <a:lnTo>
                  <a:pt x="1632" y="680"/>
                </a:lnTo>
                <a:lnTo>
                  <a:pt x="1656" y="584"/>
                </a:lnTo>
                <a:lnTo>
                  <a:pt x="1680" y="486"/>
                </a:lnTo>
                <a:lnTo>
                  <a:pt x="1701" y="386"/>
                </a:lnTo>
                <a:lnTo>
                  <a:pt x="1717" y="286"/>
                </a:lnTo>
                <a:lnTo>
                  <a:pt x="1733" y="188"/>
                </a:lnTo>
                <a:lnTo>
                  <a:pt x="1743" y="92"/>
                </a:lnTo>
                <a:lnTo>
                  <a:pt x="1750" y="0"/>
                </a:lnTo>
                <a:close/>
              </a:path>
            </a:pathLst>
          </a:custGeom>
          <a:solidFill>
            <a:schemeClr val="tx2">
              <a:lumMod val="40000"/>
              <a:lumOff val="60000"/>
            </a:schemeClr>
          </a:solidFill>
          <a:ln w="0">
            <a:noFill/>
            <a:prstDash val="solid"/>
            <a:round/>
          </a:ln>
        </p:spPr>
        <p:txBody>
          <a:bodyPr anchor="ctr"/>
          <a:lstStyle/>
          <a:p>
            <a:pPr algn="ctr"/>
            <a:endParaRPr>
              <a:solidFill>
                <a:srgbClr val="000000"/>
              </a:solidFill>
            </a:endParaRPr>
          </a:p>
        </p:txBody>
      </p:sp>
      <p:sp>
        <p:nvSpPr>
          <p:cNvPr id="3" name="TextBox 6"/>
          <p:cNvSpPr txBox="1">
            <a:spLocks noChangeArrowheads="1"/>
          </p:cNvSpPr>
          <p:nvPr/>
        </p:nvSpPr>
        <p:spPr bwMode="auto">
          <a:xfrm flipH="1">
            <a:off x="397510" y="73867"/>
            <a:ext cx="511911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5400" b="1" dirty="0" smtClean="0">
                <a:solidFill>
                  <a:srgbClr val="FF0000"/>
                </a:solidFill>
                <a:latin typeface="腾祥铁山楷书简繁合集" panose="01010104010101010101" pitchFamily="2" charset="-122"/>
                <a:ea typeface="腾祥铁山楷书简繁合集" panose="01010104010101010101" pitchFamily="2" charset="-122"/>
                <a:cs typeface="+mn-ea"/>
                <a:sym typeface="+mn-lt"/>
              </a:rPr>
              <a:t>HÁI DẤU CÂU TIẾNG VIỆT</a:t>
            </a:r>
            <a:endParaRPr lang="zh-CN" altLang="en-US" sz="5400" b="1" dirty="0">
              <a:solidFill>
                <a:srgbClr val="FF0000"/>
              </a:solidFill>
              <a:latin typeface="腾祥铁山楷书简繁合集" panose="01010104010101010101" pitchFamily="2" charset="-122"/>
              <a:ea typeface="腾祥铁山楷书简繁合集" panose="01010104010101010101" pitchFamily="2" charset="-122"/>
              <a:cs typeface="+mn-ea"/>
              <a:sym typeface="+mn-lt"/>
            </a:endParaRPr>
          </a:p>
        </p:txBody>
      </p:sp>
      <p:sp>
        <p:nvSpPr>
          <p:cNvPr id="56" name="Rectangle 55"/>
          <p:cNvSpPr/>
          <p:nvPr/>
        </p:nvSpPr>
        <p:spPr>
          <a:xfrm>
            <a:off x="5281918" y="212215"/>
            <a:ext cx="7622848" cy="1041439"/>
          </a:xfrm>
          <a:prstGeom prst="rect">
            <a:avLst/>
          </a:prstGeom>
        </p:spPr>
        <p:txBody>
          <a:bodyPr wrap="square">
            <a:spAutoFit/>
          </a:bodyPr>
          <a:lstStyle/>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nhưng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7" name="Rectangle 56"/>
          <p:cNvSpPr/>
          <p:nvPr/>
        </p:nvSpPr>
        <p:spPr>
          <a:xfrm>
            <a:off x="5875352" y="354204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phân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hai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mới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tài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8" name="Rectangle 57"/>
          <p:cNvSpPr/>
          <p:nvPr/>
        </p:nvSpPr>
        <p:spPr>
          <a:xfrm>
            <a:off x="5695098" y="1296016"/>
            <a:ext cx="6096000" cy="1041439"/>
          </a:xfrm>
          <a:prstGeom prst="rect">
            <a:avLst/>
          </a:prstGeom>
        </p:spPr>
        <p:txBody>
          <a:bodyPr>
            <a:spAutoFit/>
          </a:bodyPr>
          <a:lstStyle/>
          <a:p>
            <a:pPr algn="ctr" defTabSz="914241">
              <a:spcAft>
                <a:spcPts val="1000"/>
              </a:spcAft>
            </a:pPr>
            <a:r>
              <a:rPr lang="en-US" sz="2667" b="1"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ơi</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Tách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từng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ngắt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ra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9" name="Rectangle 58"/>
          <p:cNvSpPr/>
          <p:nvPr/>
        </p:nvSpPr>
        <p:spPr>
          <a:xfrm>
            <a:off x="5976586" y="2409678"/>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trọn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vẹn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câu</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mà</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smtClean="0">
                <a:latin typeface="Times New Roman" panose="02020603050405020304" pitchFamily="18" charset="0"/>
                <a:ea typeface="Times New Roman" panose="02020603050405020304" pitchFamily="18" charset="0"/>
                <a:cs typeface="Times New Roman" panose="02020603050405020304" pitchFamily="18" charset="0"/>
              </a:rPr>
              <a:t>Không</a:t>
            </a:r>
            <a:r>
              <a:rPr lang="en-US" sz="2667" kern="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cà</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dây</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khoai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0" name="Rectangle 59"/>
          <p:cNvSpPr/>
          <p:nvPr/>
        </p:nvSpPr>
        <p:spPr>
          <a:xfrm>
            <a:off x="5861692" y="4581557"/>
            <a:ext cx="6096000" cy="1041439"/>
          </a:xfrm>
          <a:prstGeom prst="rect">
            <a:avLst/>
          </a:prstGeom>
        </p:spPr>
        <p:txBody>
          <a:bodyPr>
            <a:spAutoFit/>
          </a:bodyPr>
          <a:lstStyle/>
          <a:p>
            <a:pPr algn="ctr" defTabSz="914241">
              <a:spcAft>
                <a:spcPts val="1000"/>
              </a:spcAft>
            </a:pPr>
            <a:r>
              <a:rPr lang="en-US" sz="2667"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dạt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dào</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Khiến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sai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đề</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lẽ</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ngơ</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1" name="Rectangle 60"/>
          <p:cNvSpPr/>
          <p:nvPr/>
        </p:nvSpPr>
        <p:spPr>
          <a:xfrm>
            <a:off x="5732902" y="5708362"/>
            <a:ext cx="6096000" cy="913199"/>
          </a:xfrm>
          <a:prstGeom prst="rect">
            <a:avLst/>
          </a:prstGeom>
        </p:spPr>
        <p:txBody>
          <a:bodyPr>
            <a:spAutoFit/>
          </a:bodyPr>
          <a:lstStyle/>
          <a:p>
            <a:pPr algn="ctr" defTabSz="914241"/>
            <a:r>
              <a:rPr lang="en-US" sz="2667" b="1" kern="0" dirty="0" smtClean="0">
                <a:latin typeface="Times New Roman" panose="02020603050405020304" pitchFamily="18" charset="0"/>
                <a:ea typeface="Times New Roman" panose="02020603050405020304" pitchFamily="18" charset="0"/>
                <a:cs typeface="Times New Roman" panose="02020603050405020304" pitchFamily="18" charset="0"/>
              </a:rPr>
              <a:t>  ………….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giỏi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bất</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ngờ</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a:p>
            <a:pPr algn="ctr" defTabSz="914241">
              <a:spcAft>
                <a:spcPts val="1000"/>
              </a:spcAft>
            </a:pP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ai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hay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chính</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thẫn</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thờ</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7" kern="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latin typeface="Times New Roman" panose="02020603050405020304" pitchFamily="18" charset="0"/>
                <a:ea typeface="Times New Roman" panose="02020603050405020304" pitchFamily="18" charset="0"/>
                <a:cs typeface="Times New Roman" panose="02020603050405020304" pitchFamily="18" charset="0"/>
              </a:rPr>
              <a:t> ta</a:t>
            </a:r>
            <a:endParaRPr lang="en-US" sz="2667" kern="10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2" name="Rectangle 61"/>
          <p:cNvSpPr/>
          <p:nvPr/>
        </p:nvSpPr>
        <p:spPr>
          <a:xfrm>
            <a:off x="339977" y="2465861"/>
            <a:ext cx="1717628" cy="830997"/>
          </a:xfrm>
          <a:prstGeom prst="rect">
            <a:avLst/>
          </a:prstGeom>
          <a:solidFill>
            <a:srgbClr val="FFFF00"/>
          </a:solidFill>
        </p:spPr>
        <p:txBody>
          <a:bodyPr wrap="square">
            <a:spAutoFit/>
          </a:bodyPr>
          <a:lstStyle/>
          <a:p>
            <a:pPr algn="ctr" defTabSz="914241"/>
            <a:r>
              <a:rPr lang="en-US" sz="2400" b="1" kern="0" dirty="0" err="1">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smtClean="0">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p>
        </p:txBody>
      </p:sp>
      <p:sp>
        <p:nvSpPr>
          <p:cNvPr id="63" name="Rectangle 62"/>
          <p:cNvSpPr/>
          <p:nvPr/>
        </p:nvSpPr>
        <p:spPr>
          <a:xfrm>
            <a:off x="2012620" y="3464939"/>
            <a:ext cx="1527982" cy="830997"/>
          </a:xfrm>
          <a:prstGeom prst="rect">
            <a:avLst/>
          </a:prstGeom>
          <a:solidFill>
            <a:srgbClr val="44BE9B"/>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4" name="Rectangle 63"/>
          <p:cNvSpPr/>
          <p:nvPr/>
        </p:nvSpPr>
        <p:spPr>
          <a:xfrm>
            <a:off x="480071" y="4582525"/>
            <a:ext cx="1707520" cy="1200329"/>
          </a:xfrm>
          <a:prstGeom prst="rect">
            <a:avLst/>
          </a:prstGeom>
          <a:solidFill>
            <a:schemeClr val="accent4">
              <a:lumMod val="60000"/>
              <a:lumOff val="40000"/>
            </a:schemeClr>
          </a:solidFill>
        </p:spPr>
        <p:txBody>
          <a:bodyPr wrap="non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5" name="Rectangle 64"/>
          <p:cNvSpPr/>
          <p:nvPr/>
        </p:nvSpPr>
        <p:spPr>
          <a:xfrm>
            <a:off x="3767433" y="2173684"/>
            <a:ext cx="1908794" cy="1200329"/>
          </a:xfrm>
          <a:prstGeom prst="rect">
            <a:avLst/>
          </a:prstGeom>
          <a:solidFill>
            <a:srgbClr val="A3C8BD"/>
          </a:solidFill>
        </p:spPr>
        <p:txBody>
          <a:bodyPr wrap="square">
            <a:spAutoFit/>
          </a:bodyPr>
          <a:lstStyle/>
          <a:p>
            <a:pPr algn="ctr" defTabSz="914241"/>
            <a:r>
              <a:rPr lang="en-US" sz="2400"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than</a:t>
            </a:r>
            <a:r>
              <a:rPr lang="en-US" sz="2400"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400"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1" dirty="0">
              <a:solidFill>
                <a:schemeClr val="bg1"/>
              </a:solidFill>
            </a:endParaRPr>
          </a:p>
        </p:txBody>
      </p:sp>
      <p:sp>
        <p:nvSpPr>
          <p:cNvPr id="66" name="Rectangle 65"/>
          <p:cNvSpPr/>
          <p:nvPr/>
        </p:nvSpPr>
        <p:spPr>
          <a:xfrm>
            <a:off x="3746793" y="4275134"/>
            <a:ext cx="1677791" cy="1323632"/>
          </a:xfrm>
          <a:prstGeom prst="rect">
            <a:avLst/>
          </a:prstGeom>
          <a:solidFill>
            <a:srgbClr val="FF9900"/>
          </a:solidFill>
        </p:spPr>
        <p:txBody>
          <a:bodyPr wrap="square">
            <a:spAutoFit/>
          </a:bodyPr>
          <a:lstStyle/>
          <a:p>
            <a:pPr algn="ctr" defTabSz="914241"/>
            <a:r>
              <a:rPr lang="en-US" sz="2667" b="1" kern="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667"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b="1" kern="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defTabSz="914241"/>
            <a:r>
              <a:rPr lang="en-US" sz="2667" b="1" kern="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b="1" dirty="0">
              <a:solidFill>
                <a:schemeClr val="bg1"/>
              </a:solidFill>
            </a:endParaRPr>
          </a:p>
        </p:txBody>
      </p:sp>
      <p:sp>
        <p:nvSpPr>
          <p:cNvPr id="67" name="Rectangle 66"/>
          <p:cNvSpPr/>
          <p:nvPr/>
        </p:nvSpPr>
        <p:spPr>
          <a:xfrm>
            <a:off x="6959941" y="5538915"/>
            <a:ext cx="1705916" cy="502766"/>
          </a:xfrm>
          <a:prstGeom prst="rect">
            <a:avLst/>
          </a:prstGeom>
        </p:spPr>
        <p:txBody>
          <a:bodyPr wrap="none">
            <a:spAutoFit/>
          </a:bodyPr>
          <a:lstStyle/>
          <a:p>
            <a:pPr defTabSz="914241"/>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68" name="Rectangle 67"/>
          <p:cNvSpPr/>
          <p:nvPr/>
        </p:nvSpPr>
        <p:spPr>
          <a:xfrm>
            <a:off x="6755492" y="4465245"/>
            <a:ext cx="1830950"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than</a:t>
            </a:r>
            <a:endParaRPr lang="en-US" sz="1867" dirty="0">
              <a:solidFill>
                <a:srgbClr val="FF0000"/>
              </a:solidFill>
            </a:endParaRPr>
          </a:p>
        </p:txBody>
      </p:sp>
      <p:sp>
        <p:nvSpPr>
          <p:cNvPr id="69" name="Rectangle 68"/>
          <p:cNvSpPr/>
          <p:nvPr/>
        </p:nvSpPr>
        <p:spPr>
          <a:xfrm>
            <a:off x="6541818" y="3381360"/>
            <a:ext cx="1888659"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endParaRPr lang="en-US" sz="1867" dirty="0">
              <a:solidFill>
                <a:srgbClr val="FF0000"/>
              </a:solidFill>
            </a:endParaRPr>
          </a:p>
        </p:txBody>
      </p:sp>
      <p:sp>
        <p:nvSpPr>
          <p:cNvPr id="70" name="Rectangle 69"/>
          <p:cNvSpPr/>
          <p:nvPr/>
        </p:nvSpPr>
        <p:spPr>
          <a:xfrm>
            <a:off x="7035903" y="2268899"/>
            <a:ext cx="1763624"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hấm</a:t>
            </a:r>
            <a:r>
              <a:rPr lang="en-US" sz="2667"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
        <p:nvSpPr>
          <p:cNvPr id="71" name="Rectangle 70"/>
          <p:cNvSpPr/>
          <p:nvPr/>
        </p:nvSpPr>
        <p:spPr>
          <a:xfrm>
            <a:off x="6588064" y="1157220"/>
            <a:ext cx="1688283" cy="502766"/>
          </a:xfrm>
          <a:prstGeom prst="rect">
            <a:avLst/>
          </a:prstGeom>
        </p:spPr>
        <p:txBody>
          <a:bodyPr wrap="none">
            <a:spAutoFit/>
          </a:bodyPr>
          <a:lstStyle/>
          <a:p>
            <a:pPr defTabSz="914241"/>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667" b="1" kern="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67" b="1" kern="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phẩy</a:t>
            </a:r>
            <a:r>
              <a:rPr lang="en-US" sz="2667"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867" dirty="0">
              <a:solidFill>
                <a:srgbClr val="FF0000"/>
              </a:solidFill>
            </a:endParaRPr>
          </a:p>
        </p:txBody>
      </p:sp>
    </p:spTree>
    <p:extLst>
      <p:ext uri="{BB962C8B-B14F-4D97-AF65-F5344CB8AC3E}">
        <p14:creationId xmlns:p14="http://schemas.microsoft.com/office/powerpoint/2010/main" val="728946381"/>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4"/>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par>
                                <p:cTn id="8" presetID="23" presetClass="entr" presetSubtype="16" fill="hold" grpId="0" nodeType="withEffect">
                                  <p:stCondLst>
                                    <p:cond delay="152"/>
                                  </p:stCondLst>
                                  <p:childTnLst>
                                    <p:set>
                                      <p:cBhvr>
                                        <p:cTn id="9" dur="1" fill="hold">
                                          <p:stCondLst>
                                            <p:cond delay="0"/>
                                          </p:stCondLst>
                                        </p:cTn>
                                        <p:tgtEl>
                                          <p:spTgt spid="17"/>
                                        </p:tgtEl>
                                        <p:attrNameLst>
                                          <p:attrName>style.visibility</p:attrName>
                                        </p:attrNameLst>
                                      </p:cBhvr>
                                      <p:to>
                                        <p:strVal val="visible"/>
                                      </p:to>
                                    </p:set>
                                    <p:anim calcmode="lin" valueType="num">
                                      <p:cBhvr>
                                        <p:cTn id="10" dur="500" fill="hold"/>
                                        <p:tgtEl>
                                          <p:spTgt spid="17"/>
                                        </p:tgtEl>
                                        <p:attrNameLst>
                                          <p:attrName>ppt_w</p:attrName>
                                        </p:attrNameLst>
                                      </p:cBhvr>
                                      <p:tavLst>
                                        <p:tav tm="0">
                                          <p:val>
                                            <p:fltVal val="0"/>
                                          </p:val>
                                        </p:tav>
                                        <p:tav tm="100000">
                                          <p:val>
                                            <p:strVal val="#ppt_w"/>
                                          </p:val>
                                        </p:tav>
                                      </p:tavLst>
                                    </p:anim>
                                    <p:anim calcmode="lin" valueType="num">
                                      <p:cBhvr>
                                        <p:cTn id="11" dur="500" fill="hold"/>
                                        <p:tgtEl>
                                          <p:spTgt spid="17"/>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68"/>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96"/>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39"/>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89"/>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82"/>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3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9"/>
                                  </p:stCondLst>
                                  <p:childTnLst>
                                    <p:set>
                                      <p:cBhvr>
                                        <p:cTn id="37" dur="1" fill="hold">
                                          <p:stCondLst>
                                            <p:cond delay="0"/>
                                          </p:stCondLst>
                                        </p:cTn>
                                        <p:tgtEl>
                                          <p:spTgt spid="24"/>
                                        </p:tgtEl>
                                        <p:attrNameLst>
                                          <p:attrName>style.visibility</p:attrName>
                                        </p:attrNameLst>
                                      </p:cBhvr>
                                      <p:to>
                                        <p:strVal val="visible"/>
                                      </p:to>
                                    </p:set>
                                    <p:anim calcmode="lin" valueType="num">
                                      <p:cBhvr>
                                        <p:cTn id="38" dur="500" fill="hold"/>
                                        <p:tgtEl>
                                          <p:spTgt spid="24"/>
                                        </p:tgtEl>
                                        <p:attrNameLst>
                                          <p:attrName>ppt_w</p:attrName>
                                        </p:attrNameLst>
                                      </p:cBhvr>
                                      <p:tavLst>
                                        <p:tav tm="0">
                                          <p:val>
                                            <p:fltVal val="0"/>
                                          </p:val>
                                        </p:tav>
                                        <p:tav tm="100000">
                                          <p:val>
                                            <p:strVal val="#ppt_w"/>
                                          </p:val>
                                        </p:tav>
                                      </p:tavLst>
                                    </p:anim>
                                    <p:anim calcmode="lin" valueType="num">
                                      <p:cBhvr>
                                        <p:cTn id="39" dur="500" fill="hold"/>
                                        <p:tgtEl>
                                          <p:spTgt spid="24"/>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61"/>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143"/>
                                  </p:stCondLst>
                                  <p:childTnLst>
                                    <p:set>
                                      <p:cBhvr>
                                        <p:cTn id="45" dur="1" fill="hold">
                                          <p:stCondLst>
                                            <p:cond delay="0"/>
                                          </p:stCondLst>
                                        </p:cTn>
                                        <p:tgtEl>
                                          <p:spTgt spid="26"/>
                                        </p:tgtEl>
                                        <p:attrNameLst>
                                          <p:attrName>style.visibility</p:attrName>
                                        </p:attrNameLst>
                                      </p:cBhvr>
                                      <p:to>
                                        <p:strVal val="visible"/>
                                      </p:to>
                                    </p:set>
                                    <p:anim calcmode="lin" valueType="num">
                                      <p:cBhvr>
                                        <p:cTn id="46" dur="500" fill="hold"/>
                                        <p:tgtEl>
                                          <p:spTgt spid="26"/>
                                        </p:tgtEl>
                                        <p:attrNameLst>
                                          <p:attrName>ppt_w</p:attrName>
                                        </p:attrNameLst>
                                      </p:cBhvr>
                                      <p:tavLst>
                                        <p:tav tm="0">
                                          <p:val>
                                            <p:fltVal val="0"/>
                                          </p:val>
                                        </p:tav>
                                        <p:tav tm="100000">
                                          <p:val>
                                            <p:strVal val="#ppt_w"/>
                                          </p:val>
                                        </p:tav>
                                      </p:tavLst>
                                    </p:anim>
                                    <p:anim calcmode="lin" valueType="num">
                                      <p:cBhvr>
                                        <p:cTn id="47" dur="500" fill="hold"/>
                                        <p:tgtEl>
                                          <p:spTgt spid="26"/>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26"/>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28"/>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90"/>
                                  </p:stCondLst>
                                  <p:childTnLst>
                                    <p:set>
                                      <p:cBhvr>
                                        <p:cTn id="57" dur="1" fill="hold">
                                          <p:stCondLst>
                                            <p:cond delay="0"/>
                                          </p:stCondLst>
                                        </p:cTn>
                                        <p:tgtEl>
                                          <p:spTgt spid="29"/>
                                        </p:tgtEl>
                                        <p:attrNameLst>
                                          <p:attrName>style.visibility</p:attrName>
                                        </p:attrNameLst>
                                      </p:cBhvr>
                                      <p:to>
                                        <p:strVal val="visible"/>
                                      </p:to>
                                    </p:set>
                                    <p:anim calcmode="lin" valueType="num">
                                      <p:cBhvr>
                                        <p:cTn id="58" dur="500" fill="hold"/>
                                        <p:tgtEl>
                                          <p:spTgt spid="29"/>
                                        </p:tgtEl>
                                        <p:attrNameLst>
                                          <p:attrName>ppt_w</p:attrName>
                                        </p:attrNameLst>
                                      </p:cBhvr>
                                      <p:tavLst>
                                        <p:tav tm="0">
                                          <p:val>
                                            <p:fltVal val="0"/>
                                          </p:val>
                                        </p:tav>
                                        <p:tav tm="100000">
                                          <p:val>
                                            <p:strVal val="#ppt_w"/>
                                          </p:val>
                                        </p:tav>
                                      </p:tavLst>
                                    </p:anim>
                                    <p:anim calcmode="lin" valueType="num">
                                      <p:cBhvr>
                                        <p:cTn id="59" dur="500" fill="hold"/>
                                        <p:tgtEl>
                                          <p:spTgt spid="29"/>
                                        </p:tgtEl>
                                        <p:attrNameLst>
                                          <p:attrName>ppt_h</p:attrName>
                                        </p:attrNameLst>
                                      </p:cBhvr>
                                      <p:tavLst>
                                        <p:tav tm="0">
                                          <p:val>
                                            <p:fltVal val="0"/>
                                          </p:val>
                                        </p:tav>
                                        <p:tav tm="100000">
                                          <p:val>
                                            <p:strVal val="#ppt_h"/>
                                          </p:val>
                                        </p:tav>
                                      </p:tavLst>
                                    </p:anim>
                                  </p:childTnLst>
                                </p:cTn>
                              </p:par>
                              <p:par>
                                <p:cTn id="60" presetID="23" presetClass="entr" presetSubtype="16" fill="hold" grpId="0" nodeType="withEffect">
                                  <p:stCondLst>
                                    <p:cond delay="91"/>
                                  </p:stCondLst>
                                  <p:childTnLst>
                                    <p:set>
                                      <p:cBhvr>
                                        <p:cTn id="61" dur="1" fill="hold">
                                          <p:stCondLst>
                                            <p:cond delay="0"/>
                                          </p:stCondLst>
                                        </p:cTn>
                                        <p:tgtEl>
                                          <p:spTgt spid="30"/>
                                        </p:tgtEl>
                                        <p:attrNameLst>
                                          <p:attrName>style.visibility</p:attrName>
                                        </p:attrNameLst>
                                      </p:cBhvr>
                                      <p:to>
                                        <p:strVal val="visible"/>
                                      </p:to>
                                    </p:set>
                                    <p:anim calcmode="lin" valueType="num">
                                      <p:cBhvr>
                                        <p:cTn id="62" dur="500" fill="hold"/>
                                        <p:tgtEl>
                                          <p:spTgt spid="30"/>
                                        </p:tgtEl>
                                        <p:attrNameLst>
                                          <p:attrName>ppt_w</p:attrName>
                                        </p:attrNameLst>
                                      </p:cBhvr>
                                      <p:tavLst>
                                        <p:tav tm="0">
                                          <p:val>
                                            <p:fltVal val="0"/>
                                          </p:val>
                                        </p:tav>
                                        <p:tav tm="100000">
                                          <p:val>
                                            <p:strVal val="#ppt_w"/>
                                          </p:val>
                                        </p:tav>
                                      </p:tavLst>
                                    </p:anim>
                                    <p:anim calcmode="lin" valueType="num">
                                      <p:cBhvr>
                                        <p:cTn id="63" dur="500" fill="hold"/>
                                        <p:tgtEl>
                                          <p:spTgt spid="30"/>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104"/>
                                  </p:stCondLst>
                                  <p:childTnLst>
                                    <p:set>
                                      <p:cBhvr>
                                        <p:cTn id="65" dur="1" fill="hold">
                                          <p:stCondLst>
                                            <p:cond delay="0"/>
                                          </p:stCondLst>
                                        </p:cTn>
                                        <p:tgtEl>
                                          <p:spTgt spid="31"/>
                                        </p:tgtEl>
                                        <p:attrNameLst>
                                          <p:attrName>style.visibility</p:attrName>
                                        </p:attrNameLst>
                                      </p:cBhvr>
                                      <p:to>
                                        <p:strVal val="visible"/>
                                      </p:to>
                                    </p:set>
                                    <p:anim calcmode="lin" valueType="num">
                                      <p:cBhvr>
                                        <p:cTn id="66" dur="500" fill="hold"/>
                                        <p:tgtEl>
                                          <p:spTgt spid="31"/>
                                        </p:tgtEl>
                                        <p:attrNameLst>
                                          <p:attrName>ppt_w</p:attrName>
                                        </p:attrNameLst>
                                      </p:cBhvr>
                                      <p:tavLst>
                                        <p:tav tm="0">
                                          <p:val>
                                            <p:fltVal val="0"/>
                                          </p:val>
                                        </p:tav>
                                        <p:tav tm="100000">
                                          <p:val>
                                            <p:strVal val="#ppt_w"/>
                                          </p:val>
                                        </p:tav>
                                      </p:tavLst>
                                    </p:anim>
                                    <p:anim calcmode="lin" valueType="num">
                                      <p:cBhvr>
                                        <p:cTn id="67" dur="500" fill="hold"/>
                                        <p:tgtEl>
                                          <p:spTgt spid="31"/>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176"/>
                                  </p:stCondLst>
                                  <p:childTnLst>
                                    <p:set>
                                      <p:cBhvr>
                                        <p:cTn id="69" dur="1" fill="hold">
                                          <p:stCondLst>
                                            <p:cond delay="0"/>
                                          </p:stCondLst>
                                        </p:cTn>
                                        <p:tgtEl>
                                          <p:spTgt spid="32"/>
                                        </p:tgtEl>
                                        <p:attrNameLst>
                                          <p:attrName>style.visibility</p:attrName>
                                        </p:attrNameLst>
                                      </p:cBhvr>
                                      <p:to>
                                        <p:strVal val="visible"/>
                                      </p:to>
                                    </p:set>
                                    <p:anim calcmode="lin" valueType="num">
                                      <p:cBhvr>
                                        <p:cTn id="70" dur="500" fill="hold"/>
                                        <p:tgtEl>
                                          <p:spTgt spid="32"/>
                                        </p:tgtEl>
                                        <p:attrNameLst>
                                          <p:attrName>ppt_w</p:attrName>
                                        </p:attrNameLst>
                                      </p:cBhvr>
                                      <p:tavLst>
                                        <p:tav tm="0">
                                          <p:val>
                                            <p:fltVal val="0"/>
                                          </p:val>
                                        </p:tav>
                                        <p:tav tm="100000">
                                          <p:val>
                                            <p:strVal val="#ppt_w"/>
                                          </p:val>
                                        </p:tav>
                                      </p:tavLst>
                                    </p:anim>
                                    <p:anim calcmode="lin" valueType="num">
                                      <p:cBhvr>
                                        <p:cTn id="71" dur="500" fill="hold"/>
                                        <p:tgtEl>
                                          <p:spTgt spid="32"/>
                                        </p:tgtEl>
                                        <p:attrNameLst>
                                          <p:attrName>ppt_h</p:attrName>
                                        </p:attrNameLst>
                                      </p:cBhvr>
                                      <p:tavLst>
                                        <p:tav tm="0">
                                          <p:val>
                                            <p:fltVal val="0"/>
                                          </p:val>
                                        </p:tav>
                                        <p:tav tm="100000">
                                          <p:val>
                                            <p:strVal val="#ppt_h"/>
                                          </p:val>
                                        </p:tav>
                                      </p:tavLst>
                                    </p:anim>
                                  </p:childTnLst>
                                </p:cTn>
                              </p:par>
                              <p:par>
                                <p:cTn id="72" presetID="23" presetClass="entr" presetSubtype="16" fill="hold" grpId="0" nodeType="withEffect">
                                  <p:stCondLst>
                                    <p:cond delay="173"/>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childTnLst>
                                </p:cTn>
                              </p:par>
                              <p:par>
                                <p:cTn id="76" presetID="23" presetClass="entr" presetSubtype="16" fill="hold" grpId="0" nodeType="withEffect">
                                  <p:stCondLst>
                                    <p:cond delay="137"/>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87"/>
                                  </p:stCondLst>
                                  <p:childTnLst>
                                    <p:set>
                                      <p:cBhvr>
                                        <p:cTn id="81" dur="1" fill="hold">
                                          <p:stCondLst>
                                            <p:cond delay="0"/>
                                          </p:stCondLst>
                                        </p:cTn>
                                        <p:tgtEl>
                                          <p:spTgt spid="35"/>
                                        </p:tgtEl>
                                        <p:attrNameLst>
                                          <p:attrName>style.visibility</p:attrName>
                                        </p:attrNameLst>
                                      </p:cBhvr>
                                      <p:to>
                                        <p:strVal val="visible"/>
                                      </p:to>
                                    </p:set>
                                    <p:anim calcmode="lin" valueType="num">
                                      <p:cBhvr>
                                        <p:cTn id="82" dur="500" fill="hold"/>
                                        <p:tgtEl>
                                          <p:spTgt spid="35"/>
                                        </p:tgtEl>
                                        <p:attrNameLst>
                                          <p:attrName>ppt_w</p:attrName>
                                        </p:attrNameLst>
                                      </p:cBhvr>
                                      <p:tavLst>
                                        <p:tav tm="0">
                                          <p:val>
                                            <p:fltVal val="0"/>
                                          </p:val>
                                        </p:tav>
                                        <p:tav tm="100000">
                                          <p:val>
                                            <p:strVal val="#ppt_w"/>
                                          </p:val>
                                        </p:tav>
                                      </p:tavLst>
                                    </p:anim>
                                    <p:anim calcmode="lin" valueType="num">
                                      <p:cBhvr>
                                        <p:cTn id="83" dur="500" fill="hold"/>
                                        <p:tgtEl>
                                          <p:spTgt spid="35"/>
                                        </p:tgtEl>
                                        <p:attrNameLst>
                                          <p:attrName>ppt_h</p:attrName>
                                        </p:attrNameLst>
                                      </p:cBhvr>
                                      <p:tavLst>
                                        <p:tav tm="0">
                                          <p:val>
                                            <p:fltVal val="0"/>
                                          </p:val>
                                        </p:tav>
                                        <p:tav tm="100000">
                                          <p:val>
                                            <p:strVal val="#ppt_h"/>
                                          </p:val>
                                        </p:tav>
                                      </p:tavLst>
                                    </p:anim>
                                  </p:childTnLst>
                                </p:cTn>
                              </p:par>
                              <p:par>
                                <p:cTn id="84" presetID="23" presetClass="entr" presetSubtype="16" fill="hold" grpId="0" nodeType="withEffect">
                                  <p:stCondLst>
                                    <p:cond delay="77"/>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childTnLst>
                                </p:cTn>
                              </p:par>
                              <p:par>
                                <p:cTn id="88" presetID="23" presetClass="entr" presetSubtype="16" fill="hold" grpId="0" nodeType="withEffect">
                                  <p:stCondLst>
                                    <p:cond delay="132"/>
                                  </p:stCondLst>
                                  <p:childTnLst>
                                    <p:set>
                                      <p:cBhvr>
                                        <p:cTn id="89" dur="1" fill="hold">
                                          <p:stCondLst>
                                            <p:cond delay="0"/>
                                          </p:stCondLst>
                                        </p:cTn>
                                        <p:tgtEl>
                                          <p:spTgt spid="37"/>
                                        </p:tgtEl>
                                        <p:attrNameLst>
                                          <p:attrName>style.visibility</p:attrName>
                                        </p:attrNameLst>
                                      </p:cBhvr>
                                      <p:to>
                                        <p:strVal val="visible"/>
                                      </p:to>
                                    </p:set>
                                    <p:anim calcmode="lin" valueType="num">
                                      <p:cBhvr>
                                        <p:cTn id="90" dur="500" fill="hold"/>
                                        <p:tgtEl>
                                          <p:spTgt spid="37"/>
                                        </p:tgtEl>
                                        <p:attrNameLst>
                                          <p:attrName>ppt_w</p:attrName>
                                        </p:attrNameLst>
                                      </p:cBhvr>
                                      <p:tavLst>
                                        <p:tav tm="0">
                                          <p:val>
                                            <p:fltVal val="0"/>
                                          </p:val>
                                        </p:tav>
                                        <p:tav tm="100000">
                                          <p:val>
                                            <p:strVal val="#ppt_w"/>
                                          </p:val>
                                        </p:tav>
                                      </p:tavLst>
                                    </p:anim>
                                    <p:anim calcmode="lin" valueType="num">
                                      <p:cBhvr>
                                        <p:cTn id="91" dur="500" fill="hold"/>
                                        <p:tgtEl>
                                          <p:spTgt spid="37"/>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42"/>
                                  </p:stCondLst>
                                  <p:childTnLst>
                                    <p:set>
                                      <p:cBhvr>
                                        <p:cTn id="93" dur="1" fill="hold">
                                          <p:stCondLst>
                                            <p:cond delay="0"/>
                                          </p:stCondLst>
                                        </p:cTn>
                                        <p:tgtEl>
                                          <p:spTgt spid="38"/>
                                        </p:tgtEl>
                                        <p:attrNameLst>
                                          <p:attrName>style.visibility</p:attrName>
                                        </p:attrNameLst>
                                      </p:cBhvr>
                                      <p:to>
                                        <p:strVal val="visible"/>
                                      </p:to>
                                    </p:set>
                                    <p:anim calcmode="lin" valueType="num">
                                      <p:cBhvr>
                                        <p:cTn id="94" dur="500" fill="hold"/>
                                        <p:tgtEl>
                                          <p:spTgt spid="38"/>
                                        </p:tgtEl>
                                        <p:attrNameLst>
                                          <p:attrName>ppt_w</p:attrName>
                                        </p:attrNameLst>
                                      </p:cBhvr>
                                      <p:tavLst>
                                        <p:tav tm="0">
                                          <p:val>
                                            <p:fltVal val="0"/>
                                          </p:val>
                                        </p:tav>
                                        <p:tav tm="100000">
                                          <p:val>
                                            <p:strVal val="#ppt_w"/>
                                          </p:val>
                                        </p:tav>
                                      </p:tavLst>
                                    </p:anim>
                                    <p:anim calcmode="lin" valueType="num">
                                      <p:cBhvr>
                                        <p:cTn id="95" dur="500" fill="hold"/>
                                        <p:tgtEl>
                                          <p:spTgt spid="38"/>
                                        </p:tgtEl>
                                        <p:attrNameLst>
                                          <p:attrName>ppt_h</p:attrName>
                                        </p:attrNameLst>
                                      </p:cBhvr>
                                      <p:tavLst>
                                        <p:tav tm="0">
                                          <p:val>
                                            <p:fltVal val="0"/>
                                          </p:val>
                                        </p:tav>
                                        <p:tav tm="100000">
                                          <p:val>
                                            <p:strVal val="#ppt_h"/>
                                          </p:val>
                                        </p:tav>
                                      </p:tavLst>
                                    </p:anim>
                                  </p:childTnLst>
                                </p:cTn>
                              </p:par>
                              <p:par>
                                <p:cTn id="96" presetID="23" presetClass="entr" presetSubtype="16" fill="hold" grpId="0" nodeType="withEffect">
                                  <p:stCondLst>
                                    <p:cond delay="156"/>
                                  </p:stCondLst>
                                  <p:childTnLst>
                                    <p:set>
                                      <p:cBhvr>
                                        <p:cTn id="97" dur="1" fill="hold">
                                          <p:stCondLst>
                                            <p:cond delay="0"/>
                                          </p:stCondLst>
                                        </p:cTn>
                                        <p:tgtEl>
                                          <p:spTgt spid="39"/>
                                        </p:tgtEl>
                                        <p:attrNameLst>
                                          <p:attrName>style.visibility</p:attrName>
                                        </p:attrNameLst>
                                      </p:cBhvr>
                                      <p:to>
                                        <p:strVal val="visible"/>
                                      </p:to>
                                    </p:set>
                                    <p:anim calcmode="lin" valueType="num">
                                      <p:cBhvr>
                                        <p:cTn id="98" dur="500" fill="hold"/>
                                        <p:tgtEl>
                                          <p:spTgt spid="39"/>
                                        </p:tgtEl>
                                        <p:attrNameLst>
                                          <p:attrName>ppt_w</p:attrName>
                                        </p:attrNameLst>
                                      </p:cBhvr>
                                      <p:tavLst>
                                        <p:tav tm="0">
                                          <p:val>
                                            <p:fltVal val="0"/>
                                          </p:val>
                                        </p:tav>
                                        <p:tav tm="100000">
                                          <p:val>
                                            <p:strVal val="#ppt_w"/>
                                          </p:val>
                                        </p:tav>
                                      </p:tavLst>
                                    </p:anim>
                                    <p:anim calcmode="lin" valueType="num">
                                      <p:cBhvr>
                                        <p:cTn id="99" dur="500" fill="hold"/>
                                        <p:tgtEl>
                                          <p:spTgt spid="39"/>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21"/>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childTnLst>
                                </p:cTn>
                              </p:par>
                              <p:par>
                                <p:cTn id="104" presetID="23" presetClass="entr" presetSubtype="16" fill="hold" grpId="0" nodeType="withEffect">
                                  <p:stCondLst>
                                    <p:cond delay="108"/>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childTnLst>
                                </p:cTn>
                              </p:par>
                              <p:par>
                                <p:cTn id="108" presetID="23" presetClass="entr" presetSubtype="16" fill="hold" grpId="0" nodeType="withEffect">
                                  <p:stCondLst>
                                    <p:cond delay="105"/>
                                  </p:stCondLst>
                                  <p:childTnLst>
                                    <p:set>
                                      <p:cBhvr>
                                        <p:cTn id="109" dur="1" fill="hold">
                                          <p:stCondLst>
                                            <p:cond delay="0"/>
                                          </p:stCondLst>
                                        </p:cTn>
                                        <p:tgtEl>
                                          <p:spTgt spid="42"/>
                                        </p:tgtEl>
                                        <p:attrNameLst>
                                          <p:attrName>style.visibility</p:attrName>
                                        </p:attrNameLst>
                                      </p:cBhvr>
                                      <p:to>
                                        <p:strVal val="visible"/>
                                      </p:to>
                                    </p:set>
                                    <p:anim calcmode="lin" valueType="num">
                                      <p:cBhvr>
                                        <p:cTn id="110" dur="500" fill="hold"/>
                                        <p:tgtEl>
                                          <p:spTgt spid="42"/>
                                        </p:tgtEl>
                                        <p:attrNameLst>
                                          <p:attrName>ppt_w</p:attrName>
                                        </p:attrNameLst>
                                      </p:cBhvr>
                                      <p:tavLst>
                                        <p:tav tm="0">
                                          <p:val>
                                            <p:fltVal val="0"/>
                                          </p:val>
                                        </p:tav>
                                        <p:tav tm="100000">
                                          <p:val>
                                            <p:strVal val="#ppt_w"/>
                                          </p:val>
                                        </p:tav>
                                      </p:tavLst>
                                    </p:anim>
                                    <p:anim calcmode="lin" valueType="num">
                                      <p:cBhvr>
                                        <p:cTn id="111" dur="500" fill="hold"/>
                                        <p:tgtEl>
                                          <p:spTgt spid="42"/>
                                        </p:tgtEl>
                                        <p:attrNameLst>
                                          <p:attrName>ppt_h</p:attrName>
                                        </p:attrNameLst>
                                      </p:cBhvr>
                                      <p:tavLst>
                                        <p:tav tm="0">
                                          <p:val>
                                            <p:fltVal val="0"/>
                                          </p:val>
                                        </p:tav>
                                        <p:tav tm="100000">
                                          <p:val>
                                            <p:strVal val="#ppt_h"/>
                                          </p:val>
                                        </p:tav>
                                      </p:tavLst>
                                    </p:anim>
                                  </p:childTnLst>
                                </p:cTn>
                              </p:par>
                              <p:par>
                                <p:cTn id="112" presetID="23" presetClass="entr" presetSubtype="16" fill="hold" grpId="0" nodeType="withEffect">
                                  <p:stCondLst>
                                    <p:cond delay="141"/>
                                  </p:stCondLst>
                                  <p:childTnLst>
                                    <p:set>
                                      <p:cBhvr>
                                        <p:cTn id="113" dur="1" fill="hold">
                                          <p:stCondLst>
                                            <p:cond delay="0"/>
                                          </p:stCondLst>
                                        </p:cTn>
                                        <p:tgtEl>
                                          <p:spTgt spid="43"/>
                                        </p:tgtEl>
                                        <p:attrNameLst>
                                          <p:attrName>style.visibility</p:attrName>
                                        </p:attrNameLst>
                                      </p:cBhvr>
                                      <p:to>
                                        <p:strVal val="visible"/>
                                      </p:to>
                                    </p:set>
                                    <p:anim calcmode="lin" valueType="num">
                                      <p:cBhvr>
                                        <p:cTn id="114" dur="500" fill="hold"/>
                                        <p:tgtEl>
                                          <p:spTgt spid="43"/>
                                        </p:tgtEl>
                                        <p:attrNameLst>
                                          <p:attrName>ppt_w</p:attrName>
                                        </p:attrNameLst>
                                      </p:cBhvr>
                                      <p:tavLst>
                                        <p:tav tm="0">
                                          <p:val>
                                            <p:fltVal val="0"/>
                                          </p:val>
                                        </p:tav>
                                        <p:tav tm="100000">
                                          <p:val>
                                            <p:strVal val="#ppt_w"/>
                                          </p:val>
                                        </p:tav>
                                      </p:tavLst>
                                    </p:anim>
                                    <p:anim calcmode="lin" valueType="num">
                                      <p:cBhvr>
                                        <p:cTn id="115" dur="500" fill="hold"/>
                                        <p:tgtEl>
                                          <p:spTgt spid="43"/>
                                        </p:tgtEl>
                                        <p:attrNameLst>
                                          <p:attrName>ppt_h</p:attrName>
                                        </p:attrNameLst>
                                      </p:cBhvr>
                                      <p:tavLst>
                                        <p:tav tm="0">
                                          <p:val>
                                            <p:fltVal val="0"/>
                                          </p:val>
                                        </p:tav>
                                        <p:tav tm="100000">
                                          <p:val>
                                            <p:strVal val="#ppt_h"/>
                                          </p:val>
                                        </p:tav>
                                      </p:tavLst>
                                    </p:anim>
                                  </p:childTnLst>
                                </p:cTn>
                              </p:par>
                              <p:par>
                                <p:cTn id="116" presetID="23" presetClass="entr" presetSubtype="16" fill="hold" grpId="0" nodeType="withEffect">
                                  <p:stCondLst>
                                    <p:cond delay="126"/>
                                  </p:stCondLst>
                                  <p:childTnLst>
                                    <p:set>
                                      <p:cBhvr>
                                        <p:cTn id="117" dur="1" fill="hold">
                                          <p:stCondLst>
                                            <p:cond delay="0"/>
                                          </p:stCondLst>
                                        </p:cTn>
                                        <p:tgtEl>
                                          <p:spTgt spid="44"/>
                                        </p:tgtEl>
                                        <p:attrNameLst>
                                          <p:attrName>style.visibility</p:attrName>
                                        </p:attrNameLst>
                                      </p:cBhvr>
                                      <p:to>
                                        <p:strVal val="visible"/>
                                      </p:to>
                                    </p:set>
                                    <p:anim calcmode="lin" valueType="num">
                                      <p:cBhvr>
                                        <p:cTn id="118" dur="500" fill="hold"/>
                                        <p:tgtEl>
                                          <p:spTgt spid="44"/>
                                        </p:tgtEl>
                                        <p:attrNameLst>
                                          <p:attrName>ppt_w</p:attrName>
                                        </p:attrNameLst>
                                      </p:cBhvr>
                                      <p:tavLst>
                                        <p:tav tm="0">
                                          <p:val>
                                            <p:fltVal val="0"/>
                                          </p:val>
                                        </p:tav>
                                        <p:tav tm="100000">
                                          <p:val>
                                            <p:strVal val="#ppt_w"/>
                                          </p:val>
                                        </p:tav>
                                      </p:tavLst>
                                    </p:anim>
                                    <p:anim calcmode="lin" valueType="num">
                                      <p:cBhvr>
                                        <p:cTn id="119" dur="500" fill="hold"/>
                                        <p:tgtEl>
                                          <p:spTgt spid="44"/>
                                        </p:tgtEl>
                                        <p:attrNameLst>
                                          <p:attrName>ppt_h</p:attrName>
                                        </p:attrNameLst>
                                      </p:cBhvr>
                                      <p:tavLst>
                                        <p:tav tm="0">
                                          <p:val>
                                            <p:fltVal val="0"/>
                                          </p:val>
                                        </p:tav>
                                        <p:tav tm="100000">
                                          <p:val>
                                            <p:strVal val="#ppt_h"/>
                                          </p:val>
                                        </p:tav>
                                      </p:tavLst>
                                    </p:anim>
                                  </p:childTnLst>
                                </p:cTn>
                              </p:par>
                              <p:par>
                                <p:cTn id="120" presetID="23" presetClass="entr" presetSubtype="16" fill="hold" grpId="0" nodeType="withEffect">
                                  <p:stCondLst>
                                    <p:cond delay="122"/>
                                  </p:stCondLst>
                                  <p:childTnLst>
                                    <p:set>
                                      <p:cBhvr>
                                        <p:cTn id="121" dur="1" fill="hold">
                                          <p:stCondLst>
                                            <p:cond delay="0"/>
                                          </p:stCondLst>
                                        </p:cTn>
                                        <p:tgtEl>
                                          <p:spTgt spid="45"/>
                                        </p:tgtEl>
                                        <p:attrNameLst>
                                          <p:attrName>style.visibility</p:attrName>
                                        </p:attrNameLst>
                                      </p:cBhvr>
                                      <p:to>
                                        <p:strVal val="visible"/>
                                      </p:to>
                                    </p:set>
                                    <p:anim calcmode="lin" valueType="num">
                                      <p:cBhvr>
                                        <p:cTn id="122" dur="500" fill="hold"/>
                                        <p:tgtEl>
                                          <p:spTgt spid="45"/>
                                        </p:tgtEl>
                                        <p:attrNameLst>
                                          <p:attrName>ppt_w</p:attrName>
                                        </p:attrNameLst>
                                      </p:cBhvr>
                                      <p:tavLst>
                                        <p:tav tm="0">
                                          <p:val>
                                            <p:fltVal val="0"/>
                                          </p:val>
                                        </p:tav>
                                        <p:tav tm="100000">
                                          <p:val>
                                            <p:strVal val="#ppt_w"/>
                                          </p:val>
                                        </p:tav>
                                      </p:tavLst>
                                    </p:anim>
                                    <p:anim calcmode="lin" valueType="num">
                                      <p:cBhvr>
                                        <p:cTn id="123" dur="500" fill="hold"/>
                                        <p:tgtEl>
                                          <p:spTgt spid="45"/>
                                        </p:tgtEl>
                                        <p:attrNameLst>
                                          <p:attrName>ppt_h</p:attrName>
                                        </p:attrNameLst>
                                      </p:cBhvr>
                                      <p:tavLst>
                                        <p:tav tm="0">
                                          <p:val>
                                            <p:fltVal val="0"/>
                                          </p:val>
                                        </p:tav>
                                        <p:tav tm="100000">
                                          <p:val>
                                            <p:strVal val="#ppt_h"/>
                                          </p:val>
                                        </p:tav>
                                      </p:tavLst>
                                    </p:anim>
                                  </p:childTnLst>
                                </p:cTn>
                              </p:par>
                              <p:par>
                                <p:cTn id="124" presetID="23" presetClass="entr" presetSubtype="16" fill="hold" grpId="0" nodeType="withEffect">
                                  <p:stCondLst>
                                    <p:cond delay="104"/>
                                  </p:stCondLst>
                                  <p:childTnLst>
                                    <p:set>
                                      <p:cBhvr>
                                        <p:cTn id="125" dur="1" fill="hold">
                                          <p:stCondLst>
                                            <p:cond delay="0"/>
                                          </p:stCondLst>
                                        </p:cTn>
                                        <p:tgtEl>
                                          <p:spTgt spid="46"/>
                                        </p:tgtEl>
                                        <p:attrNameLst>
                                          <p:attrName>style.visibility</p:attrName>
                                        </p:attrNameLst>
                                      </p:cBhvr>
                                      <p:to>
                                        <p:strVal val="visible"/>
                                      </p:to>
                                    </p:set>
                                    <p:anim calcmode="lin" valueType="num">
                                      <p:cBhvr>
                                        <p:cTn id="126" dur="500" fill="hold"/>
                                        <p:tgtEl>
                                          <p:spTgt spid="46"/>
                                        </p:tgtEl>
                                        <p:attrNameLst>
                                          <p:attrName>ppt_w</p:attrName>
                                        </p:attrNameLst>
                                      </p:cBhvr>
                                      <p:tavLst>
                                        <p:tav tm="0">
                                          <p:val>
                                            <p:fltVal val="0"/>
                                          </p:val>
                                        </p:tav>
                                        <p:tav tm="100000">
                                          <p:val>
                                            <p:strVal val="#ppt_w"/>
                                          </p:val>
                                        </p:tav>
                                      </p:tavLst>
                                    </p:anim>
                                    <p:anim calcmode="lin" valueType="num">
                                      <p:cBhvr>
                                        <p:cTn id="127" dur="500" fill="hold"/>
                                        <p:tgtEl>
                                          <p:spTgt spid="46"/>
                                        </p:tgtEl>
                                        <p:attrNameLst>
                                          <p:attrName>ppt_h</p:attrName>
                                        </p:attrNameLst>
                                      </p:cBhvr>
                                      <p:tavLst>
                                        <p:tav tm="0">
                                          <p:val>
                                            <p:fltVal val="0"/>
                                          </p:val>
                                        </p:tav>
                                        <p:tav tm="100000">
                                          <p:val>
                                            <p:strVal val="#ppt_h"/>
                                          </p:val>
                                        </p:tav>
                                      </p:tavLst>
                                    </p:anim>
                                  </p:childTnLst>
                                </p:cTn>
                              </p:par>
                              <p:par>
                                <p:cTn id="128" presetID="23" presetClass="entr" presetSubtype="16" fill="hold" grpId="0" nodeType="withEffect">
                                  <p:stCondLst>
                                    <p:cond delay="15"/>
                                  </p:stCondLst>
                                  <p:childTnLst>
                                    <p:set>
                                      <p:cBhvr>
                                        <p:cTn id="129" dur="1" fill="hold">
                                          <p:stCondLst>
                                            <p:cond delay="0"/>
                                          </p:stCondLst>
                                        </p:cTn>
                                        <p:tgtEl>
                                          <p:spTgt spid="47"/>
                                        </p:tgtEl>
                                        <p:attrNameLst>
                                          <p:attrName>style.visibility</p:attrName>
                                        </p:attrNameLst>
                                      </p:cBhvr>
                                      <p:to>
                                        <p:strVal val="visible"/>
                                      </p:to>
                                    </p:set>
                                    <p:anim calcmode="lin" valueType="num">
                                      <p:cBhvr>
                                        <p:cTn id="130" dur="500" fill="hold"/>
                                        <p:tgtEl>
                                          <p:spTgt spid="47"/>
                                        </p:tgtEl>
                                        <p:attrNameLst>
                                          <p:attrName>ppt_w</p:attrName>
                                        </p:attrNameLst>
                                      </p:cBhvr>
                                      <p:tavLst>
                                        <p:tav tm="0">
                                          <p:val>
                                            <p:fltVal val="0"/>
                                          </p:val>
                                        </p:tav>
                                        <p:tav tm="100000">
                                          <p:val>
                                            <p:strVal val="#ppt_w"/>
                                          </p:val>
                                        </p:tav>
                                      </p:tavLst>
                                    </p:anim>
                                    <p:anim calcmode="lin" valueType="num">
                                      <p:cBhvr>
                                        <p:cTn id="131" dur="500" fill="hold"/>
                                        <p:tgtEl>
                                          <p:spTgt spid="47"/>
                                        </p:tgtEl>
                                        <p:attrNameLst>
                                          <p:attrName>ppt_h</p:attrName>
                                        </p:attrNameLst>
                                      </p:cBhvr>
                                      <p:tavLst>
                                        <p:tav tm="0">
                                          <p:val>
                                            <p:fltVal val="0"/>
                                          </p:val>
                                        </p:tav>
                                        <p:tav tm="100000">
                                          <p:val>
                                            <p:strVal val="#ppt_h"/>
                                          </p:val>
                                        </p:tav>
                                      </p:tavLst>
                                    </p:anim>
                                  </p:childTnLst>
                                </p:cTn>
                              </p:par>
                              <p:par>
                                <p:cTn id="132" presetID="23" presetClass="entr" presetSubtype="16" fill="hold" grpId="0" nodeType="withEffect">
                                  <p:stCondLst>
                                    <p:cond delay="185"/>
                                  </p:stCondLst>
                                  <p:childTnLst>
                                    <p:set>
                                      <p:cBhvr>
                                        <p:cTn id="133" dur="1" fill="hold">
                                          <p:stCondLst>
                                            <p:cond delay="0"/>
                                          </p:stCondLst>
                                        </p:cTn>
                                        <p:tgtEl>
                                          <p:spTgt spid="48"/>
                                        </p:tgtEl>
                                        <p:attrNameLst>
                                          <p:attrName>style.visibility</p:attrName>
                                        </p:attrNameLst>
                                      </p:cBhvr>
                                      <p:to>
                                        <p:strVal val="visible"/>
                                      </p:to>
                                    </p:set>
                                    <p:anim calcmode="lin" valueType="num">
                                      <p:cBhvr>
                                        <p:cTn id="134" dur="500" fill="hold"/>
                                        <p:tgtEl>
                                          <p:spTgt spid="48"/>
                                        </p:tgtEl>
                                        <p:attrNameLst>
                                          <p:attrName>ppt_w</p:attrName>
                                        </p:attrNameLst>
                                      </p:cBhvr>
                                      <p:tavLst>
                                        <p:tav tm="0">
                                          <p:val>
                                            <p:fltVal val="0"/>
                                          </p:val>
                                        </p:tav>
                                        <p:tav tm="100000">
                                          <p:val>
                                            <p:strVal val="#ppt_w"/>
                                          </p:val>
                                        </p:tav>
                                      </p:tavLst>
                                    </p:anim>
                                    <p:anim calcmode="lin" valueType="num">
                                      <p:cBhvr>
                                        <p:cTn id="135" dur="500" fill="hold"/>
                                        <p:tgtEl>
                                          <p:spTgt spid="48"/>
                                        </p:tgtEl>
                                        <p:attrNameLst>
                                          <p:attrName>ppt_h</p:attrName>
                                        </p:attrNameLst>
                                      </p:cBhvr>
                                      <p:tavLst>
                                        <p:tav tm="0">
                                          <p:val>
                                            <p:fltVal val="0"/>
                                          </p:val>
                                        </p:tav>
                                        <p:tav tm="100000">
                                          <p:val>
                                            <p:strVal val="#ppt_h"/>
                                          </p:val>
                                        </p:tav>
                                      </p:tavLst>
                                    </p:anim>
                                  </p:childTnLst>
                                </p:cTn>
                              </p:par>
                              <p:par>
                                <p:cTn id="136" presetID="23" presetClass="entr" presetSubtype="16" fill="hold" grpId="0" nodeType="withEffect">
                                  <p:stCondLst>
                                    <p:cond delay="81"/>
                                  </p:stCondLst>
                                  <p:childTnLst>
                                    <p:set>
                                      <p:cBhvr>
                                        <p:cTn id="137" dur="1" fill="hold">
                                          <p:stCondLst>
                                            <p:cond delay="0"/>
                                          </p:stCondLst>
                                        </p:cTn>
                                        <p:tgtEl>
                                          <p:spTgt spid="49"/>
                                        </p:tgtEl>
                                        <p:attrNameLst>
                                          <p:attrName>style.visibility</p:attrName>
                                        </p:attrNameLst>
                                      </p:cBhvr>
                                      <p:to>
                                        <p:strVal val="visible"/>
                                      </p:to>
                                    </p:set>
                                    <p:anim calcmode="lin" valueType="num">
                                      <p:cBhvr>
                                        <p:cTn id="138" dur="500" fill="hold"/>
                                        <p:tgtEl>
                                          <p:spTgt spid="49"/>
                                        </p:tgtEl>
                                        <p:attrNameLst>
                                          <p:attrName>ppt_w</p:attrName>
                                        </p:attrNameLst>
                                      </p:cBhvr>
                                      <p:tavLst>
                                        <p:tav tm="0">
                                          <p:val>
                                            <p:fltVal val="0"/>
                                          </p:val>
                                        </p:tav>
                                        <p:tav tm="100000">
                                          <p:val>
                                            <p:strVal val="#ppt_w"/>
                                          </p:val>
                                        </p:tav>
                                      </p:tavLst>
                                    </p:anim>
                                    <p:anim calcmode="lin" valueType="num">
                                      <p:cBhvr>
                                        <p:cTn id="139" dur="500" fill="hold"/>
                                        <p:tgtEl>
                                          <p:spTgt spid="49"/>
                                        </p:tgtEl>
                                        <p:attrNameLst>
                                          <p:attrName>ppt_h</p:attrName>
                                        </p:attrNameLst>
                                      </p:cBhvr>
                                      <p:tavLst>
                                        <p:tav tm="0">
                                          <p:val>
                                            <p:fltVal val="0"/>
                                          </p:val>
                                        </p:tav>
                                        <p:tav tm="100000">
                                          <p:val>
                                            <p:strVal val="#ppt_h"/>
                                          </p:val>
                                        </p:tav>
                                      </p:tavLst>
                                    </p:anim>
                                  </p:childTnLst>
                                </p:cTn>
                              </p:par>
                              <p:par>
                                <p:cTn id="140" presetID="23" presetClass="entr" presetSubtype="16" fill="hold" grpId="0" nodeType="withEffect">
                                  <p:stCondLst>
                                    <p:cond delay="79"/>
                                  </p:stCondLst>
                                  <p:childTnLst>
                                    <p:set>
                                      <p:cBhvr>
                                        <p:cTn id="141" dur="1" fill="hold">
                                          <p:stCondLst>
                                            <p:cond delay="0"/>
                                          </p:stCondLst>
                                        </p:cTn>
                                        <p:tgtEl>
                                          <p:spTgt spid="50"/>
                                        </p:tgtEl>
                                        <p:attrNameLst>
                                          <p:attrName>style.visibility</p:attrName>
                                        </p:attrNameLst>
                                      </p:cBhvr>
                                      <p:to>
                                        <p:strVal val="visible"/>
                                      </p:to>
                                    </p:set>
                                    <p:anim calcmode="lin" valueType="num">
                                      <p:cBhvr>
                                        <p:cTn id="142" dur="500" fill="hold"/>
                                        <p:tgtEl>
                                          <p:spTgt spid="50"/>
                                        </p:tgtEl>
                                        <p:attrNameLst>
                                          <p:attrName>ppt_w</p:attrName>
                                        </p:attrNameLst>
                                      </p:cBhvr>
                                      <p:tavLst>
                                        <p:tav tm="0">
                                          <p:val>
                                            <p:fltVal val="0"/>
                                          </p:val>
                                        </p:tav>
                                        <p:tav tm="100000">
                                          <p:val>
                                            <p:strVal val="#ppt_w"/>
                                          </p:val>
                                        </p:tav>
                                      </p:tavLst>
                                    </p:anim>
                                    <p:anim calcmode="lin" valueType="num">
                                      <p:cBhvr>
                                        <p:cTn id="143" dur="500" fill="hold"/>
                                        <p:tgtEl>
                                          <p:spTgt spid="50"/>
                                        </p:tgtEl>
                                        <p:attrNameLst>
                                          <p:attrName>ppt_h</p:attrName>
                                        </p:attrNameLst>
                                      </p:cBhvr>
                                      <p:tavLst>
                                        <p:tav tm="0">
                                          <p:val>
                                            <p:fltVal val="0"/>
                                          </p:val>
                                        </p:tav>
                                        <p:tav tm="100000">
                                          <p:val>
                                            <p:strVal val="#ppt_h"/>
                                          </p:val>
                                        </p:tav>
                                      </p:tavLst>
                                    </p:anim>
                                  </p:childTnLst>
                                </p:cTn>
                              </p:par>
                              <p:par>
                                <p:cTn id="144" presetID="23" presetClass="entr" presetSubtype="16" fill="hold" grpId="0" nodeType="withEffect">
                                  <p:stCondLst>
                                    <p:cond delay="141"/>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500" fill="hold"/>
                                        <p:tgtEl>
                                          <p:spTgt spid="51"/>
                                        </p:tgtEl>
                                        <p:attrNameLst>
                                          <p:attrName>ppt_w</p:attrName>
                                        </p:attrNameLst>
                                      </p:cBhvr>
                                      <p:tavLst>
                                        <p:tav tm="0">
                                          <p:val>
                                            <p:fltVal val="0"/>
                                          </p:val>
                                        </p:tav>
                                        <p:tav tm="100000">
                                          <p:val>
                                            <p:strVal val="#ppt_w"/>
                                          </p:val>
                                        </p:tav>
                                      </p:tavLst>
                                    </p:anim>
                                    <p:anim calcmode="lin" valueType="num">
                                      <p:cBhvr>
                                        <p:cTn id="147" dur="500" fill="hold"/>
                                        <p:tgtEl>
                                          <p:spTgt spid="51"/>
                                        </p:tgtEl>
                                        <p:attrNameLst>
                                          <p:attrName>ppt_h</p:attrName>
                                        </p:attrNameLst>
                                      </p:cBhvr>
                                      <p:tavLst>
                                        <p:tav tm="0">
                                          <p:val>
                                            <p:fltVal val="0"/>
                                          </p:val>
                                        </p:tav>
                                        <p:tav tm="100000">
                                          <p:val>
                                            <p:strVal val="#ppt_h"/>
                                          </p:val>
                                        </p:tav>
                                      </p:tavLst>
                                    </p:anim>
                                  </p:childTnLst>
                                </p:cTn>
                              </p:par>
                              <p:par>
                                <p:cTn id="148" presetID="23" presetClass="entr" presetSubtype="16" fill="hold" grpId="0" nodeType="withEffect">
                                  <p:stCondLst>
                                    <p:cond delay="55"/>
                                  </p:stCondLst>
                                  <p:childTnLst>
                                    <p:set>
                                      <p:cBhvr>
                                        <p:cTn id="149" dur="1" fill="hold">
                                          <p:stCondLst>
                                            <p:cond delay="0"/>
                                          </p:stCondLst>
                                        </p:cTn>
                                        <p:tgtEl>
                                          <p:spTgt spid="52"/>
                                        </p:tgtEl>
                                        <p:attrNameLst>
                                          <p:attrName>style.visibility</p:attrName>
                                        </p:attrNameLst>
                                      </p:cBhvr>
                                      <p:to>
                                        <p:strVal val="visible"/>
                                      </p:to>
                                    </p:set>
                                    <p:anim calcmode="lin" valueType="num">
                                      <p:cBhvr>
                                        <p:cTn id="150" dur="500" fill="hold"/>
                                        <p:tgtEl>
                                          <p:spTgt spid="52"/>
                                        </p:tgtEl>
                                        <p:attrNameLst>
                                          <p:attrName>ppt_w</p:attrName>
                                        </p:attrNameLst>
                                      </p:cBhvr>
                                      <p:tavLst>
                                        <p:tav tm="0">
                                          <p:val>
                                            <p:fltVal val="0"/>
                                          </p:val>
                                        </p:tav>
                                        <p:tav tm="100000">
                                          <p:val>
                                            <p:strVal val="#ppt_w"/>
                                          </p:val>
                                        </p:tav>
                                      </p:tavLst>
                                    </p:anim>
                                    <p:anim calcmode="lin" valueType="num">
                                      <p:cBhvr>
                                        <p:cTn id="151" dur="500" fill="hold"/>
                                        <p:tgtEl>
                                          <p:spTgt spid="52"/>
                                        </p:tgtEl>
                                        <p:attrNameLst>
                                          <p:attrName>ppt_h</p:attrName>
                                        </p:attrNameLst>
                                      </p:cBhvr>
                                      <p:tavLst>
                                        <p:tav tm="0">
                                          <p:val>
                                            <p:fltVal val="0"/>
                                          </p:val>
                                        </p:tav>
                                        <p:tav tm="100000">
                                          <p:val>
                                            <p:strVal val="#ppt_h"/>
                                          </p:val>
                                        </p:tav>
                                      </p:tavLst>
                                    </p:anim>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barn(inVertical)">
                                      <p:cBhvr>
                                        <p:cTn id="156" dur="500"/>
                                        <p:tgtEl>
                                          <p:spTgt spid="62"/>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63"/>
                                        </p:tgtEl>
                                        <p:attrNameLst>
                                          <p:attrName>style.visibility</p:attrName>
                                        </p:attrNameLst>
                                      </p:cBhvr>
                                      <p:to>
                                        <p:strVal val="visible"/>
                                      </p:to>
                                    </p:set>
                                    <p:animEffect transition="in" filter="barn(inVertical)">
                                      <p:cBhvr>
                                        <p:cTn id="161" dur="500"/>
                                        <p:tgtEl>
                                          <p:spTgt spid="63"/>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21" fill="hold" grpId="0" nodeType="clickEffect">
                                  <p:stCondLst>
                                    <p:cond delay="0"/>
                                  </p:stCondLst>
                                  <p:childTnLst>
                                    <p:set>
                                      <p:cBhvr>
                                        <p:cTn id="165" dur="1" fill="hold">
                                          <p:stCondLst>
                                            <p:cond delay="0"/>
                                          </p:stCondLst>
                                        </p:cTn>
                                        <p:tgtEl>
                                          <p:spTgt spid="64"/>
                                        </p:tgtEl>
                                        <p:attrNameLst>
                                          <p:attrName>style.visibility</p:attrName>
                                        </p:attrNameLst>
                                      </p:cBhvr>
                                      <p:to>
                                        <p:strVal val="visible"/>
                                      </p:to>
                                    </p:set>
                                    <p:animEffect transition="in" filter="barn(inVertical)">
                                      <p:cBhvr>
                                        <p:cTn id="166" dur="500"/>
                                        <p:tgtEl>
                                          <p:spTgt spid="64"/>
                                        </p:tgtEl>
                                      </p:cBhvr>
                                    </p:animEffect>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grpId="0"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childTnLst>
                          </p:cTn>
                        </p:par>
                      </p:childTnLst>
                    </p:cTn>
                  </p:par>
                  <p:par>
                    <p:cTn id="172" fill="hold">
                      <p:stCondLst>
                        <p:cond delay="indefinite"/>
                      </p:stCondLst>
                      <p:childTnLst>
                        <p:par>
                          <p:cTn id="173" fill="hold">
                            <p:stCondLst>
                              <p:cond delay="0"/>
                            </p:stCondLst>
                            <p:childTnLst>
                              <p:par>
                                <p:cTn id="174" presetID="16" presetClass="entr" presetSubtype="21" fill="hold" grpId="0" nodeType="click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barn(inVertical)">
                                      <p:cBhvr>
                                        <p:cTn id="176" dur="500"/>
                                        <p:tgtEl>
                                          <p:spTgt spid="66"/>
                                        </p:tgtEl>
                                      </p:cBhvr>
                                    </p:animEffect>
                                  </p:childTnLst>
                                </p:cTn>
                              </p:par>
                            </p:childTnLst>
                          </p:cTn>
                        </p:par>
                      </p:childTnLst>
                    </p:cTn>
                  </p:par>
                  <p:par>
                    <p:cTn id="177" fill="hold">
                      <p:stCondLst>
                        <p:cond delay="indefinite"/>
                      </p:stCondLst>
                      <p:childTnLst>
                        <p:par>
                          <p:cTn id="178" fill="hold">
                            <p:stCondLst>
                              <p:cond delay="0"/>
                            </p:stCondLst>
                            <p:childTnLst>
                              <p:par>
                                <p:cTn id="179" presetID="42" presetClass="entr" presetSubtype="0" fill="hold" grpId="0" nodeType="clickEffect">
                                  <p:stCondLst>
                                    <p:cond delay="0"/>
                                  </p:stCondLst>
                                  <p:childTnLst>
                                    <p:set>
                                      <p:cBhvr>
                                        <p:cTn id="180" dur="1" fill="hold">
                                          <p:stCondLst>
                                            <p:cond delay="0"/>
                                          </p:stCondLst>
                                        </p:cTn>
                                        <p:tgtEl>
                                          <p:spTgt spid="3"/>
                                        </p:tgtEl>
                                        <p:attrNameLst>
                                          <p:attrName>style.visibility</p:attrName>
                                        </p:attrNameLst>
                                      </p:cBhvr>
                                      <p:to>
                                        <p:strVal val="visible"/>
                                      </p:to>
                                    </p:set>
                                    <p:animEffect transition="in" filter="fade">
                                      <p:cBhvr>
                                        <p:cTn id="181" dur="1000"/>
                                        <p:tgtEl>
                                          <p:spTgt spid="3"/>
                                        </p:tgtEl>
                                      </p:cBhvr>
                                    </p:animEffect>
                                    <p:anim calcmode="lin" valueType="num">
                                      <p:cBhvr>
                                        <p:cTn id="182" dur="1000" fill="hold"/>
                                        <p:tgtEl>
                                          <p:spTgt spid="3"/>
                                        </p:tgtEl>
                                        <p:attrNameLst>
                                          <p:attrName>ppt_x</p:attrName>
                                        </p:attrNameLst>
                                      </p:cBhvr>
                                      <p:tavLst>
                                        <p:tav tm="0">
                                          <p:val>
                                            <p:strVal val="#ppt_x"/>
                                          </p:val>
                                        </p:tav>
                                        <p:tav tm="100000">
                                          <p:val>
                                            <p:strVal val="#ppt_x"/>
                                          </p:val>
                                        </p:tav>
                                      </p:tavLst>
                                    </p:anim>
                                    <p:anim calcmode="lin" valueType="num">
                                      <p:cBhvr>
                                        <p:cTn id="1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56"/>
                                        </p:tgtEl>
                                        <p:attrNameLst>
                                          <p:attrName>style.visibility</p:attrName>
                                        </p:attrNameLst>
                                      </p:cBhvr>
                                      <p:to>
                                        <p:strVal val="visible"/>
                                      </p:to>
                                    </p:set>
                                    <p:animEffect transition="in" filter="fade">
                                      <p:cBhvr>
                                        <p:cTn id="188" dur="1000"/>
                                        <p:tgtEl>
                                          <p:spTgt spid="56"/>
                                        </p:tgtEl>
                                      </p:cBhvr>
                                    </p:animEffect>
                                    <p:anim calcmode="lin" valueType="num">
                                      <p:cBhvr>
                                        <p:cTn id="189" dur="1000" fill="hold"/>
                                        <p:tgtEl>
                                          <p:spTgt spid="56"/>
                                        </p:tgtEl>
                                        <p:attrNameLst>
                                          <p:attrName>ppt_x</p:attrName>
                                        </p:attrNameLst>
                                      </p:cBhvr>
                                      <p:tavLst>
                                        <p:tav tm="0">
                                          <p:val>
                                            <p:strVal val="#ppt_x"/>
                                          </p:val>
                                        </p:tav>
                                        <p:tav tm="100000">
                                          <p:val>
                                            <p:strVal val="#ppt_x"/>
                                          </p:val>
                                        </p:tav>
                                      </p:tavLst>
                                    </p:anim>
                                    <p:anim calcmode="lin" valueType="num">
                                      <p:cBhvr>
                                        <p:cTn id="190" dur="1000" fill="hold"/>
                                        <p:tgtEl>
                                          <p:spTgt spid="56"/>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58"/>
                                        </p:tgtEl>
                                        <p:attrNameLst>
                                          <p:attrName>style.visibility</p:attrName>
                                        </p:attrNameLst>
                                      </p:cBhvr>
                                      <p:to>
                                        <p:strVal val="visible"/>
                                      </p:to>
                                    </p:set>
                                    <p:animEffect transition="in" filter="fade">
                                      <p:cBhvr>
                                        <p:cTn id="193" dur="1000"/>
                                        <p:tgtEl>
                                          <p:spTgt spid="58"/>
                                        </p:tgtEl>
                                      </p:cBhvr>
                                    </p:animEffect>
                                    <p:anim calcmode="lin" valueType="num">
                                      <p:cBhvr>
                                        <p:cTn id="194" dur="1000" fill="hold"/>
                                        <p:tgtEl>
                                          <p:spTgt spid="58"/>
                                        </p:tgtEl>
                                        <p:attrNameLst>
                                          <p:attrName>ppt_x</p:attrName>
                                        </p:attrNameLst>
                                      </p:cBhvr>
                                      <p:tavLst>
                                        <p:tav tm="0">
                                          <p:val>
                                            <p:strVal val="#ppt_x"/>
                                          </p:val>
                                        </p:tav>
                                        <p:tav tm="100000">
                                          <p:val>
                                            <p:strVal val="#ppt_x"/>
                                          </p:val>
                                        </p:tav>
                                      </p:tavLst>
                                    </p:anim>
                                    <p:anim calcmode="lin" valueType="num">
                                      <p:cBhvr>
                                        <p:cTn id="195" dur="1000" fill="hold"/>
                                        <p:tgtEl>
                                          <p:spTgt spid="58"/>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59"/>
                                        </p:tgtEl>
                                        <p:attrNameLst>
                                          <p:attrName>style.visibility</p:attrName>
                                        </p:attrNameLst>
                                      </p:cBhvr>
                                      <p:to>
                                        <p:strVal val="visible"/>
                                      </p:to>
                                    </p:set>
                                    <p:animEffect transition="in" filter="fade">
                                      <p:cBhvr>
                                        <p:cTn id="198" dur="1000"/>
                                        <p:tgtEl>
                                          <p:spTgt spid="59"/>
                                        </p:tgtEl>
                                      </p:cBhvr>
                                    </p:animEffect>
                                    <p:anim calcmode="lin" valueType="num">
                                      <p:cBhvr>
                                        <p:cTn id="199" dur="1000" fill="hold"/>
                                        <p:tgtEl>
                                          <p:spTgt spid="59"/>
                                        </p:tgtEl>
                                        <p:attrNameLst>
                                          <p:attrName>ppt_x</p:attrName>
                                        </p:attrNameLst>
                                      </p:cBhvr>
                                      <p:tavLst>
                                        <p:tav tm="0">
                                          <p:val>
                                            <p:strVal val="#ppt_x"/>
                                          </p:val>
                                        </p:tav>
                                        <p:tav tm="100000">
                                          <p:val>
                                            <p:strVal val="#ppt_x"/>
                                          </p:val>
                                        </p:tav>
                                      </p:tavLst>
                                    </p:anim>
                                    <p:anim calcmode="lin" valueType="num">
                                      <p:cBhvr>
                                        <p:cTn id="200" dur="1000" fill="hold"/>
                                        <p:tgtEl>
                                          <p:spTgt spid="59"/>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57"/>
                                        </p:tgtEl>
                                        <p:attrNameLst>
                                          <p:attrName>style.visibility</p:attrName>
                                        </p:attrNameLst>
                                      </p:cBhvr>
                                      <p:to>
                                        <p:strVal val="visible"/>
                                      </p:to>
                                    </p:set>
                                    <p:animEffect transition="in" filter="fade">
                                      <p:cBhvr>
                                        <p:cTn id="203" dur="1000"/>
                                        <p:tgtEl>
                                          <p:spTgt spid="57"/>
                                        </p:tgtEl>
                                      </p:cBhvr>
                                    </p:animEffect>
                                    <p:anim calcmode="lin" valueType="num">
                                      <p:cBhvr>
                                        <p:cTn id="204" dur="1000" fill="hold"/>
                                        <p:tgtEl>
                                          <p:spTgt spid="57"/>
                                        </p:tgtEl>
                                        <p:attrNameLst>
                                          <p:attrName>ppt_x</p:attrName>
                                        </p:attrNameLst>
                                      </p:cBhvr>
                                      <p:tavLst>
                                        <p:tav tm="0">
                                          <p:val>
                                            <p:strVal val="#ppt_x"/>
                                          </p:val>
                                        </p:tav>
                                        <p:tav tm="100000">
                                          <p:val>
                                            <p:strVal val="#ppt_x"/>
                                          </p:val>
                                        </p:tav>
                                      </p:tavLst>
                                    </p:anim>
                                    <p:anim calcmode="lin" valueType="num">
                                      <p:cBhvr>
                                        <p:cTn id="205" dur="1000" fill="hold"/>
                                        <p:tgtEl>
                                          <p:spTgt spid="57"/>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60"/>
                                        </p:tgtEl>
                                        <p:attrNameLst>
                                          <p:attrName>style.visibility</p:attrName>
                                        </p:attrNameLst>
                                      </p:cBhvr>
                                      <p:to>
                                        <p:strVal val="visible"/>
                                      </p:to>
                                    </p:set>
                                    <p:animEffect transition="in" filter="fade">
                                      <p:cBhvr>
                                        <p:cTn id="208" dur="1000"/>
                                        <p:tgtEl>
                                          <p:spTgt spid="60"/>
                                        </p:tgtEl>
                                      </p:cBhvr>
                                    </p:animEffect>
                                    <p:anim calcmode="lin" valueType="num">
                                      <p:cBhvr>
                                        <p:cTn id="209" dur="1000" fill="hold"/>
                                        <p:tgtEl>
                                          <p:spTgt spid="60"/>
                                        </p:tgtEl>
                                        <p:attrNameLst>
                                          <p:attrName>ppt_x</p:attrName>
                                        </p:attrNameLst>
                                      </p:cBhvr>
                                      <p:tavLst>
                                        <p:tav tm="0">
                                          <p:val>
                                            <p:strVal val="#ppt_x"/>
                                          </p:val>
                                        </p:tav>
                                        <p:tav tm="100000">
                                          <p:val>
                                            <p:strVal val="#ppt_x"/>
                                          </p:val>
                                        </p:tav>
                                      </p:tavLst>
                                    </p:anim>
                                    <p:anim calcmode="lin" valueType="num">
                                      <p:cBhvr>
                                        <p:cTn id="210" dur="1000" fill="hold"/>
                                        <p:tgtEl>
                                          <p:spTgt spid="60"/>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1000"/>
                                        <p:tgtEl>
                                          <p:spTgt spid="61"/>
                                        </p:tgtEl>
                                      </p:cBhvr>
                                    </p:animEffect>
                                    <p:anim calcmode="lin" valueType="num">
                                      <p:cBhvr>
                                        <p:cTn id="214" dur="1000" fill="hold"/>
                                        <p:tgtEl>
                                          <p:spTgt spid="61"/>
                                        </p:tgtEl>
                                        <p:attrNameLst>
                                          <p:attrName>ppt_x</p:attrName>
                                        </p:attrNameLst>
                                      </p:cBhvr>
                                      <p:tavLst>
                                        <p:tav tm="0">
                                          <p:val>
                                            <p:strVal val="#ppt_x"/>
                                          </p:val>
                                        </p:tav>
                                        <p:tav tm="100000">
                                          <p:val>
                                            <p:strVal val="#ppt_x"/>
                                          </p:val>
                                        </p:tav>
                                      </p:tavLst>
                                    </p:anim>
                                    <p:anim calcmode="lin" valueType="num">
                                      <p:cBhvr>
                                        <p:cTn id="2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2" presetClass="entr" presetSubtype="4" fill="hold" grpId="0" nodeType="clickEffect">
                                  <p:stCondLst>
                                    <p:cond delay="0"/>
                                  </p:stCondLst>
                                  <p:childTnLst>
                                    <p:set>
                                      <p:cBhvr>
                                        <p:cTn id="219" dur="1" fill="hold">
                                          <p:stCondLst>
                                            <p:cond delay="0"/>
                                          </p:stCondLst>
                                        </p:cTn>
                                        <p:tgtEl>
                                          <p:spTgt spid="71"/>
                                        </p:tgtEl>
                                        <p:attrNameLst>
                                          <p:attrName>style.visibility</p:attrName>
                                        </p:attrNameLst>
                                      </p:cBhvr>
                                      <p:to>
                                        <p:strVal val="visible"/>
                                      </p:to>
                                    </p:set>
                                    <p:anim calcmode="lin" valueType="num">
                                      <p:cBhvr additive="base">
                                        <p:cTn id="220" dur="500" fill="hold"/>
                                        <p:tgtEl>
                                          <p:spTgt spid="71"/>
                                        </p:tgtEl>
                                        <p:attrNameLst>
                                          <p:attrName>ppt_x</p:attrName>
                                        </p:attrNameLst>
                                      </p:cBhvr>
                                      <p:tavLst>
                                        <p:tav tm="0">
                                          <p:val>
                                            <p:strVal val="#ppt_x"/>
                                          </p:val>
                                        </p:tav>
                                        <p:tav tm="100000">
                                          <p:val>
                                            <p:strVal val="#ppt_x"/>
                                          </p:val>
                                        </p:tav>
                                      </p:tavLst>
                                    </p:anim>
                                    <p:anim calcmode="lin" valueType="num">
                                      <p:cBhvr additive="base">
                                        <p:cTn id="221"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22" fill="hold">
                      <p:stCondLst>
                        <p:cond delay="indefinite"/>
                      </p:stCondLst>
                      <p:childTnLst>
                        <p:par>
                          <p:cTn id="223" fill="hold">
                            <p:stCondLst>
                              <p:cond delay="0"/>
                            </p:stCondLst>
                            <p:childTnLst>
                              <p:par>
                                <p:cTn id="224" presetID="2" presetClass="entr" presetSubtype="4" fill="hold" grpId="0" nodeType="clickEffect">
                                  <p:stCondLst>
                                    <p:cond delay="0"/>
                                  </p:stCondLst>
                                  <p:childTnLst>
                                    <p:set>
                                      <p:cBhvr>
                                        <p:cTn id="225" dur="1" fill="hold">
                                          <p:stCondLst>
                                            <p:cond delay="0"/>
                                          </p:stCondLst>
                                        </p:cTn>
                                        <p:tgtEl>
                                          <p:spTgt spid="70"/>
                                        </p:tgtEl>
                                        <p:attrNameLst>
                                          <p:attrName>style.visibility</p:attrName>
                                        </p:attrNameLst>
                                      </p:cBhvr>
                                      <p:to>
                                        <p:strVal val="visible"/>
                                      </p:to>
                                    </p:set>
                                    <p:anim calcmode="lin" valueType="num">
                                      <p:cBhvr additive="base">
                                        <p:cTn id="226" dur="500" fill="hold"/>
                                        <p:tgtEl>
                                          <p:spTgt spid="70"/>
                                        </p:tgtEl>
                                        <p:attrNameLst>
                                          <p:attrName>ppt_x</p:attrName>
                                        </p:attrNameLst>
                                      </p:cBhvr>
                                      <p:tavLst>
                                        <p:tav tm="0">
                                          <p:val>
                                            <p:strVal val="#ppt_x"/>
                                          </p:val>
                                        </p:tav>
                                        <p:tav tm="100000">
                                          <p:val>
                                            <p:strVal val="#ppt_x"/>
                                          </p:val>
                                        </p:tav>
                                      </p:tavLst>
                                    </p:anim>
                                    <p:anim calcmode="lin" valueType="num">
                                      <p:cBhvr additive="base">
                                        <p:cTn id="227"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69"/>
                                        </p:tgtEl>
                                        <p:attrNameLst>
                                          <p:attrName>style.visibility</p:attrName>
                                        </p:attrNameLst>
                                      </p:cBhvr>
                                      <p:to>
                                        <p:strVal val="visible"/>
                                      </p:to>
                                    </p:set>
                                    <p:anim calcmode="lin" valueType="num">
                                      <p:cBhvr additive="base">
                                        <p:cTn id="232" dur="500" fill="hold"/>
                                        <p:tgtEl>
                                          <p:spTgt spid="69"/>
                                        </p:tgtEl>
                                        <p:attrNameLst>
                                          <p:attrName>ppt_x</p:attrName>
                                        </p:attrNameLst>
                                      </p:cBhvr>
                                      <p:tavLst>
                                        <p:tav tm="0">
                                          <p:val>
                                            <p:strVal val="#ppt_x"/>
                                          </p:val>
                                        </p:tav>
                                        <p:tav tm="100000">
                                          <p:val>
                                            <p:strVal val="#ppt_x"/>
                                          </p:val>
                                        </p:tav>
                                      </p:tavLst>
                                    </p:anim>
                                    <p:anim calcmode="lin" valueType="num">
                                      <p:cBhvr additive="base">
                                        <p:cTn id="23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2" presetClass="entr" presetSubtype="4" fill="hold" grpId="0" nodeType="clickEffect">
                                  <p:stCondLst>
                                    <p:cond delay="0"/>
                                  </p:stCondLst>
                                  <p:childTnLst>
                                    <p:set>
                                      <p:cBhvr>
                                        <p:cTn id="237" dur="1" fill="hold">
                                          <p:stCondLst>
                                            <p:cond delay="0"/>
                                          </p:stCondLst>
                                        </p:cTn>
                                        <p:tgtEl>
                                          <p:spTgt spid="68"/>
                                        </p:tgtEl>
                                        <p:attrNameLst>
                                          <p:attrName>style.visibility</p:attrName>
                                        </p:attrNameLst>
                                      </p:cBhvr>
                                      <p:to>
                                        <p:strVal val="visible"/>
                                      </p:to>
                                    </p:set>
                                    <p:anim calcmode="lin" valueType="num">
                                      <p:cBhvr additive="base">
                                        <p:cTn id="238" dur="500" fill="hold"/>
                                        <p:tgtEl>
                                          <p:spTgt spid="68"/>
                                        </p:tgtEl>
                                        <p:attrNameLst>
                                          <p:attrName>ppt_x</p:attrName>
                                        </p:attrNameLst>
                                      </p:cBhvr>
                                      <p:tavLst>
                                        <p:tav tm="0">
                                          <p:val>
                                            <p:strVal val="#ppt_x"/>
                                          </p:val>
                                        </p:tav>
                                        <p:tav tm="100000">
                                          <p:val>
                                            <p:strVal val="#ppt_x"/>
                                          </p:val>
                                        </p:tav>
                                      </p:tavLst>
                                    </p:anim>
                                    <p:anim calcmode="lin" valueType="num">
                                      <p:cBhvr additive="base">
                                        <p:cTn id="239"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240" fill="hold">
                      <p:stCondLst>
                        <p:cond delay="indefinite"/>
                      </p:stCondLst>
                      <p:childTnLst>
                        <p:par>
                          <p:cTn id="241" fill="hold">
                            <p:stCondLst>
                              <p:cond delay="0"/>
                            </p:stCondLst>
                            <p:childTnLst>
                              <p:par>
                                <p:cTn id="242" presetID="2" presetClass="entr" presetSubtype="4" fill="hold" grpId="0" nodeType="clickEffect">
                                  <p:stCondLst>
                                    <p:cond delay="0"/>
                                  </p:stCondLst>
                                  <p:childTnLst>
                                    <p:set>
                                      <p:cBhvr>
                                        <p:cTn id="243" dur="1" fill="hold">
                                          <p:stCondLst>
                                            <p:cond delay="0"/>
                                          </p:stCondLst>
                                        </p:cTn>
                                        <p:tgtEl>
                                          <p:spTgt spid="67"/>
                                        </p:tgtEl>
                                        <p:attrNameLst>
                                          <p:attrName>style.visibility</p:attrName>
                                        </p:attrNameLst>
                                      </p:cBhvr>
                                      <p:to>
                                        <p:strVal val="visible"/>
                                      </p:to>
                                    </p:set>
                                    <p:anim calcmode="lin" valueType="num">
                                      <p:cBhvr additive="base">
                                        <p:cTn id="244" dur="500" fill="hold"/>
                                        <p:tgtEl>
                                          <p:spTgt spid="67"/>
                                        </p:tgtEl>
                                        <p:attrNameLst>
                                          <p:attrName>ppt_x</p:attrName>
                                        </p:attrNameLst>
                                      </p:cBhvr>
                                      <p:tavLst>
                                        <p:tav tm="0">
                                          <p:val>
                                            <p:strVal val="#ppt_x"/>
                                          </p:val>
                                        </p:tav>
                                        <p:tav tm="100000">
                                          <p:val>
                                            <p:strVal val="#ppt_x"/>
                                          </p:val>
                                        </p:tav>
                                      </p:tavLst>
                                    </p:anim>
                                    <p:anim calcmode="lin" valueType="num">
                                      <p:cBhvr additive="base">
                                        <p:cTn id="245"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3" grpId="0"/>
      <p:bldP spid="56" grpId="0"/>
      <p:bldP spid="57" grpId="0"/>
      <p:bldP spid="58" grpId="0"/>
      <p:bldP spid="59" grpId="0"/>
      <p:bldP spid="60" grpId="0"/>
      <p:bldP spid="61" grpId="0"/>
      <p:bldP spid="62" grpId="0" animBg="1"/>
      <p:bldP spid="63" grpId="0" animBg="1"/>
      <p:bldP spid="64" grpId="0" animBg="1"/>
      <p:bldP spid="65" grpId="0" animBg="1"/>
      <p:bldP spid="66" grpId="0" animBg="1"/>
      <p:bldP spid="67" grpId="0"/>
      <p:bldP spid="68" grpId="0"/>
      <p:bldP spid="69" grpId="0"/>
      <p:bldP spid="70" grpId="0"/>
      <p:bldP spid="7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4201124" y="1175125"/>
            <a:ext cx="5007270" cy="757130"/>
          </a:xfrm>
          <a:prstGeom prst="rect">
            <a:avLst/>
          </a:prstGeom>
          <a:noFill/>
        </p:spPr>
        <p:txBody>
          <a:bodyPr wrap="square" rtlCol="0" anchor="ctr">
            <a:spAutoFit/>
          </a:bodyPr>
          <a:lstStyle/>
          <a:p>
            <a:pPr algn="just">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HOẠT ĐỘNG NHÓM</a:t>
            </a:r>
          </a:p>
        </p:txBody>
      </p:sp>
      <p:sp>
        <p:nvSpPr>
          <p:cNvPr id="5" name="矩形 28"/>
          <p:cNvSpPr/>
          <p:nvPr/>
        </p:nvSpPr>
        <p:spPr>
          <a:xfrm>
            <a:off x="897708" y="1918955"/>
            <a:ext cx="1832613" cy="399245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t">
            <a:noAutofit/>
          </a:bodyPr>
          <a:lstStyle/>
          <a:p>
            <a:pPr algn="ctr">
              <a:lnSpc>
                <a:spcPct val="150000"/>
              </a:lnSpc>
            </a:pPr>
            <a:r>
              <a:rPr lang="en-US" sz="2500" dirty="0" smtClean="0">
                <a:latin typeface="Times New Roman" panose="02020603050405020304" pitchFamily="18" charset="0"/>
                <a:cs typeface="Times New Roman" panose="02020603050405020304" pitchFamily="18" charset="0"/>
              </a:rPr>
              <a:t>PHÂN BIỆT CÔNG DỤNG CỦA DẤU PHẨY VÀ DẤU CHẤM PHẨY</a:t>
            </a:r>
            <a:endParaRPr lang="en-US" sz="2500"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64674276"/>
              </p:ext>
            </p:extLst>
          </p:nvPr>
        </p:nvGraphicFramePr>
        <p:xfrm>
          <a:off x="2924718" y="2132019"/>
          <a:ext cx="8593101" cy="3766505"/>
        </p:xfrm>
        <a:graphic>
          <a:graphicData uri="http://schemas.openxmlformats.org/drawingml/2006/table">
            <a:tbl>
              <a:tblPr firstRow="1" bandRow="1">
                <a:tableStyleId>{5940675A-B579-460E-94D1-54222C63F5DA}</a:tableStyleId>
              </a:tblPr>
              <a:tblGrid>
                <a:gridCol w="2098043">
                  <a:extLst>
                    <a:ext uri="{9D8B030D-6E8A-4147-A177-3AD203B41FA5}">
                      <a16:colId xmlns:a16="http://schemas.microsoft.com/office/drawing/2014/main" xmlns="" val="20000"/>
                    </a:ext>
                  </a:extLst>
                </a:gridCol>
                <a:gridCol w="3168202">
                  <a:extLst>
                    <a:ext uri="{9D8B030D-6E8A-4147-A177-3AD203B41FA5}">
                      <a16:colId xmlns:a16="http://schemas.microsoft.com/office/drawing/2014/main" xmlns="" val="20001"/>
                    </a:ext>
                  </a:extLst>
                </a:gridCol>
                <a:gridCol w="3326856">
                  <a:extLst>
                    <a:ext uri="{9D8B030D-6E8A-4147-A177-3AD203B41FA5}">
                      <a16:colId xmlns:a16="http://schemas.microsoft.com/office/drawing/2014/main" xmlns="" val="20002"/>
                    </a:ext>
                  </a:extLst>
                </a:gridCol>
              </a:tblGrid>
              <a:tr h="636939">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Tiêu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chí</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Dấu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tc>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Dấu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chấm</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phẩy</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3">
                        <a:lumMod val="75000"/>
                      </a:schemeClr>
                    </a:solidFill>
                  </a:tcPr>
                </a:tc>
                <a:extLst>
                  <a:ext uri="{0D108BD9-81ED-4DB2-BD59-A6C34878D82A}">
                    <a16:rowId xmlns:a16="http://schemas.microsoft.com/office/drawing/2014/main" xmlns="" val="10000"/>
                  </a:ext>
                </a:extLst>
              </a:tr>
              <a:tr h="3129566">
                <a:tc>
                  <a:txBody>
                    <a:bodyPr/>
                    <a:lstStyle/>
                    <a:p>
                      <a:r>
                        <a:rPr lang="en-US" sz="2800" dirty="0" err="1" smtClean="0">
                          <a:solidFill>
                            <a:srgbClr val="FF0000"/>
                          </a:solidFill>
                          <a:latin typeface="Times New Roman" panose="02020603050405020304" pitchFamily="18" charset="0"/>
                          <a:cs typeface="Times New Roman" panose="02020603050405020304" pitchFamily="18" charset="0"/>
                        </a:rPr>
                        <a:t>Công</a:t>
                      </a:r>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bl>
          </a:graphicData>
        </a:graphic>
      </p:graphicFrame>
      <p:sp>
        <p:nvSpPr>
          <p:cNvPr id="6" name="TextBox 5"/>
          <p:cNvSpPr txBox="1"/>
          <p:nvPr/>
        </p:nvSpPr>
        <p:spPr>
          <a:xfrm>
            <a:off x="5119686" y="2854204"/>
            <a:ext cx="2852337" cy="1815882"/>
          </a:xfrm>
          <a:prstGeom prst="rect">
            <a:avLst/>
          </a:prstGeom>
          <a:noFill/>
        </p:spPr>
        <p:txBody>
          <a:bodyPr wrap="square" rtlCol="0" anchor="ctr">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CN, VN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endParaRPr lang="en-US" sz="2800" dirty="0" smtClean="0">
              <a:latin typeface="Times New Roman" panose="02020603050405020304" pitchFamily="18" charset="0"/>
              <a:cs typeface="Times New Roman" panose="02020603050405020304" pitchFamily="18" charset="0"/>
            </a:endParaRPr>
          </a:p>
        </p:txBody>
      </p:sp>
      <p:sp>
        <p:nvSpPr>
          <p:cNvPr id="9" name="TextBox 8"/>
          <p:cNvSpPr txBox="1"/>
          <p:nvPr/>
        </p:nvSpPr>
        <p:spPr>
          <a:xfrm>
            <a:off x="8269543" y="2854204"/>
            <a:ext cx="2852337" cy="1384995"/>
          </a:xfrm>
          <a:prstGeom prst="rect">
            <a:avLst/>
          </a:prstGeom>
          <a:noFill/>
        </p:spPr>
        <p:txBody>
          <a:bodyPr wrap="square" rtlCol="0" anchor="ctr">
            <a:spAutoFit/>
          </a:bodyPr>
          <a:lstStyle/>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ghép</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104371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283071"/>
            <a:chOff x="1453442" y="2211662"/>
            <a:chExt cx="7538453" cy="1283071"/>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smtClean="0">
                    <a:solidFill>
                      <a:srgbClr val="000000"/>
                    </a:solidFill>
                    <a:latin typeface="楷体" panose="02010609060101010101" pitchFamily="49" charset="-122"/>
                    <a:ea typeface="楷体" panose="02010609060101010101" pitchFamily="49" charset="-122"/>
                  </a:rPr>
                  <a:t>II</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646331"/>
            </a:xfrm>
            <a:prstGeom prst="rect">
              <a:avLst/>
            </a:prstGeom>
            <a:noFill/>
          </p:spPr>
          <p:txBody>
            <a:bodyPr vert="horz" wrap="square" rtlCol="0">
              <a:spAutoFit/>
            </a:bodyPr>
            <a:lstStyle/>
            <a:p>
              <a:r>
                <a:rPr lang="en-US" altLang="zh-CN" sz="3600"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600"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extLst>
      <p:ext uri="{BB962C8B-B14F-4D97-AF65-F5344CB8AC3E}">
        <p14:creationId xmlns:p14="http://schemas.microsoft.com/office/powerpoint/2010/main" val="240453213"/>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4"/>
          <p:cNvSpPr/>
          <p:nvPr/>
        </p:nvSpPr>
        <p:spPr>
          <a:xfrm>
            <a:off x="4095482" y="1536270"/>
            <a:ext cx="6778393" cy="4401205"/>
          </a:xfrm>
          <a:prstGeom prst="rect">
            <a:avLst/>
          </a:prstGeom>
        </p:spPr>
        <p:txBody>
          <a:bodyPr wrap="square">
            <a:spAutoFit/>
          </a:bodyPr>
          <a:lstStyle/>
          <a:p>
            <a:pPr algn="just"/>
            <a:r>
              <a:rPr lang="en-US" sz="2800" dirty="0">
                <a:latin typeface="Times New Roman" panose="02020603050405020304" pitchFamily="18" charset="0"/>
                <a:ea typeface="Microsoft YaHei Light" panose="020B0502040204020203" pitchFamily="34" charset="-122"/>
                <a:cs typeface="Times New Roman" panose="02020603050405020304" pitchFamily="18" charset="0"/>
              </a:rPr>
              <a:t>	</a:t>
            </a:r>
            <a:r>
              <a:rPr lang="vi-VN" sz="2800" i="1" dirty="0">
                <a:latin typeface="Times New Roman" panose="02020603050405020304" pitchFamily="18" charset="0"/>
                <a:ea typeface="Microsoft YaHei Light" panose="020B0502040204020203" pitchFamily="34" charset="-122"/>
                <a:cs typeface="Times New Roman" panose="02020603050405020304" pitchFamily="18" charset="0"/>
              </a:rPr>
              <a:t>Một người ở vùng núi Tản Viên có tài lạ: vẫy tay về phía đông, phía đông nổi cồn bãi; vẫy tay về phía tây, phía tây mọc lên từng dãy núi đồi. Người ta gọi chàng là Sơn Tinh. Một người ở miền biển, tài năng cũng không kém: gọi gió, gió đến; hô mưa, mưa về. Người ta gọi chàng là Thủy Tinh. </a:t>
            </a:r>
            <a:endParaRPr lang="en-US" sz="2800" i="1" dirty="0" smtClean="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endParaRPr lang="en-US" sz="2800" i="1" dirty="0">
              <a:latin typeface="Times New Roman" panose="02020603050405020304" pitchFamily="18" charset="0"/>
              <a:ea typeface="Microsoft YaHei Light" panose="020B0502040204020203" pitchFamily="34" charset="-122"/>
              <a:cs typeface="Times New Roman" panose="02020603050405020304" pitchFamily="18" charset="0"/>
            </a:endParaRPr>
          </a:p>
          <a:p>
            <a:pPr algn="just"/>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Tìm</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và</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cho</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biết</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công</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dụng</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của</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dấu</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chấm</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phẩy</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trong</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đoạn</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văn</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en-US" sz="2800" i="1" dirty="0" err="1"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sau</a:t>
            </a:r>
            <a:r>
              <a:rPr lang="en-US" sz="2800" i="1" dirty="0" smtClean="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a:t>
            </a:r>
            <a:endParaRPr lang="en-US" sz="2800" i="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smtClean="0">
                <a:solidFill>
                  <a:schemeClr val="bg1"/>
                </a:solidFill>
                <a:latin typeface="Times New Roman" panose="02020603050405020304" pitchFamily="18" charset="0"/>
                <a:cs typeface="Times New Roman" panose="02020603050405020304" pitchFamily="18" charset="0"/>
              </a:rPr>
              <a:t>BÀI TẬP 1/Tr13</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431" y="1972752"/>
            <a:ext cx="2871990" cy="27910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567300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622817"/>
            <a:ext cx="5007270" cy="699102"/>
          </a:xfrm>
          <a:prstGeom prst="rect">
            <a:avLst/>
          </a:prstGeom>
          <a:solidFill>
            <a:srgbClr val="A3C8BD"/>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1/Tr13</a:t>
            </a:r>
          </a:p>
        </p:txBody>
      </p:sp>
      <p:sp>
        <p:nvSpPr>
          <p:cNvPr id="6" name="Google Shape;2412;p91"/>
          <p:cNvSpPr/>
          <p:nvPr/>
        </p:nvSpPr>
        <p:spPr>
          <a:xfrm>
            <a:off x="1289922" y="1778586"/>
            <a:ext cx="9876061" cy="3970277"/>
          </a:xfrm>
          <a:prstGeom prst="rect">
            <a:avLst/>
          </a:prstGeom>
          <a:noFill/>
          <a:ln>
            <a:noFill/>
          </a:ln>
        </p:spPr>
        <p:txBody>
          <a:bodyPr spcFirstLastPara="1" wrap="square" lIns="91425" tIns="45700" rIns="91425" bIns="45700" anchor="t" anchorCtr="0">
            <a:spAutoFit/>
          </a:bodyPr>
          <a:lstStyle/>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Các câu có sử dụng dấu chấm phẩy là: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Một người ở miền biển, tài năng cũng không kém: gọi gió, gió đến; hô mưa, mưa về. </a:t>
            </a:r>
            <a:endParaRPr sz="2800" kern="0">
              <a:solidFill>
                <a:srgbClr val="000000"/>
              </a:solidFill>
              <a:latin typeface="Times New Roman"/>
              <a:ea typeface="Times New Roman"/>
              <a:cs typeface="Times New Roman"/>
              <a:sym typeface="Times New Roman"/>
            </a:endParaRPr>
          </a:p>
          <a:p>
            <a:pPr algn="just">
              <a:buClr>
                <a:srgbClr val="000000"/>
              </a:buClr>
              <a:buFont typeface="Arial"/>
              <a:buNone/>
            </a:pPr>
            <a:r>
              <a:rPr lang="en-US" sz="2800" kern="0">
                <a:solidFill>
                  <a:srgbClr val="000000"/>
                </a:solidFill>
                <a:latin typeface="Times New Roman"/>
                <a:ea typeface="Times New Roman"/>
                <a:cs typeface="Times New Roman"/>
                <a:sym typeface="Times New Roman"/>
              </a:rPr>
              <a:t>- Tác dụng: Dấu chấm phẩy dùng để đánh dấu ranh giới giữa </a:t>
            </a:r>
            <a:r>
              <a:rPr lang="en-US" sz="2800" b="1" kern="0">
                <a:solidFill>
                  <a:srgbClr val="000000"/>
                </a:solidFill>
                <a:latin typeface="Times New Roman"/>
                <a:ea typeface="Times New Roman"/>
                <a:cs typeface="Times New Roman"/>
                <a:sym typeface="Times New Roman"/>
              </a:rPr>
              <a:t>các bộ phận </a:t>
            </a:r>
            <a:r>
              <a:rPr lang="en-US" sz="2800" kern="0">
                <a:solidFill>
                  <a:srgbClr val="000000"/>
                </a:solidFill>
                <a:latin typeface="Times New Roman"/>
                <a:ea typeface="Times New Roman"/>
                <a:cs typeface="Times New Roman"/>
                <a:sym typeface="Times New Roman"/>
              </a:rPr>
              <a:t> của phép liệt kê phức tạp (liệt kê của từng tài năng của Sơn Tinh và Thủy Tinh)</a:t>
            </a:r>
            <a:endParaRPr sz="2800" kern="0">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93815362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5" name="Table 4"/>
          <p:cNvGraphicFramePr>
            <a:graphicFrameLocks noGrp="1"/>
          </p:cNvGraphicFramePr>
          <p:nvPr>
            <p:extLst>
              <p:ext uri="{D42A27DB-BD31-4B8C-83A1-F6EECF244321}">
                <p14:modId xmlns:p14="http://schemas.microsoft.com/office/powerpoint/2010/main" val="1266268992"/>
              </p:ext>
            </p:extLst>
          </p:nvPr>
        </p:nvGraphicFramePr>
        <p:xfrm>
          <a:off x="934339" y="1764406"/>
          <a:ext cx="10289138" cy="4304725"/>
        </p:xfrm>
        <a:graphic>
          <a:graphicData uri="http://schemas.openxmlformats.org/drawingml/2006/table">
            <a:tbl>
              <a:tblPr firstRow="1" firstCol="1" bandRow="1"/>
              <a:tblGrid>
                <a:gridCol w="1450224">
                  <a:extLst>
                    <a:ext uri="{9D8B030D-6E8A-4147-A177-3AD203B41FA5}">
                      <a16:colId xmlns:a16="http://schemas.microsoft.com/office/drawing/2014/main" xmlns="" val="4232403391"/>
                    </a:ext>
                  </a:extLst>
                </a:gridCol>
                <a:gridCol w="1865217">
                  <a:extLst>
                    <a:ext uri="{9D8B030D-6E8A-4147-A177-3AD203B41FA5}">
                      <a16:colId xmlns:a16="http://schemas.microsoft.com/office/drawing/2014/main" xmlns="" val="1762872580"/>
                    </a:ext>
                  </a:extLst>
                </a:gridCol>
                <a:gridCol w="2228293">
                  <a:extLst>
                    <a:ext uri="{9D8B030D-6E8A-4147-A177-3AD203B41FA5}">
                      <a16:colId xmlns:a16="http://schemas.microsoft.com/office/drawing/2014/main" xmlns="" val="1913744045"/>
                    </a:ext>
                  </a:extLst>
                </a:gridCol>
                <a:gridCol w="4745404">
                  <a:extLst>
                    <a:ext uri="{9D8B030D-6E8A-4147-A177-3AD203B41FA5}">
                      <a16:colId xmlns:a16="http://schemas.microsoft.com/office/drawing/2014/main" xmlns="" val="1481486577"/>
                    </a:ext>
                  </a:extLst>
                </a:gridCol>
              </a:tblGrid>
              <a:tr h="1378645">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32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xmlns="" val="421888760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1</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Thuỷ cư</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Sống ở trong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3188688"/>
                  </a:ext>
                </a:extLst>
              </a:tr>
              <a:tr h="1378645">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2</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Thuỷ quái</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Quái vật sống dưới nước</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088440"/>
                  </a:ext>
                </a:extLst>
              </a:tr>
              <a:tr h="689322">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3200" kern="100"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32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809906"/>
                  </a:ext>
                </a:extLst>
              </a:tr>
            </a:tbl>
          </a:graphicData>
        </a:graphic>
      </p:graphicFrame>
    </p:spTree>
    <p:extLst>
      <p:ext uri="{BB962C8B-B14F-4D97-AF65-F5344CB8AC3E}">
        <p14:creationId xmlns:p14="http://schemas.microsoft.com/office/powerpoint/2010/main" val="15537637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3/Tr13</a:t>
            </a:r>
          </a:p>
        </p:txBody>
      </p:sp>
      <p:graphicFrame>
        <p:nvGraphicFramePr>
          <p:cNvPr id="6" name="Table 5"/>
          <p:cNvGraphicFramePr>
            <a:graphicFrameLocks noGrp="1"/>
          </p:cNvGraphicFramePr>
          <p:nvPr>
            <p:extLst>
              <p:ext uri="{D42A27DB-BD31-4B8C-83A1-F6EECF244321}">
                <p14:modId xmlns:p14="http://schemas.microsoft.com/office/powerpoint/2010/main" val="3694860395"/>
              </p:ext>
            </p:extLst>
          </p:nvPr>
        </p:nvGraphicFramePr>
        <p:xfrm>
          <a:off x="901520" y="1629706"/>
          <a:ext cx="10483404" cy="4410200"/>
        </p:xfrm>
        <a:graphic>
          <a:graphicData uri="http://schemas.openxmlformats.org/drawingml/2006/table">
            <a:tbl>
              <a:tblPr firstRow="1" firstCol="1" bandRow="1"/>
              <a:tblGrid>
                <a:gridCol w="1013228">
                  <a:extLst>
                    <a:ext uri="{9D8B030D-6E8A-4147-A177-3AD203B41FA5}">
                      <a16:colId xmlns:a16="http://schemas.microsoft.com/office/drawing/2014/main" xmlns="" val="4232403391"/>
                    </a:ext>
                  </a:extLst>
                </a:gridCol>
                <a:gridCol w="1795980">
                  <a:extLst>
                    <a:ext uri="{9D8B030D-6E8A-4147-A177-3AD203B41FA5}">
                      <a16:colId xmlns:a16="http://schemas.microsoft.com/office/drawing/2014/main" xmlns="" val="1762872580"/>
                    </a:ext>
                  </a:extLst>
                </a:gridCol>
                <a:gridCol w="2389442">
                  <a:extLst>
                    <a:ext uri="{9D8B030D-6E8A-4147-A177-3AD203B41FA5}">
                      <a16:colId xmlns:a16="http://schemas.microsoft.com/office/drawing/2014/main" xmlns="" val="1913744045"/>
                    </a:ext>
                  </a:extLst>
                </a:gridCol>
                <a:gridCol w="5284754">
                  <a:extLst>
                    <a:ext uri="{9D8B030D-6E8A-4147-A177-3AD203B41FA5}">
                      <a16:colId xmlns:a16="http://schemas.microsoft.com/office/drawing/2014/main" xmlns="" val="1481486577"/>
                    </a:ext>
                  </a:extLst>
                </a:gridCol>
              </a:tblGrid>
              <a:tr h="1280920">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STT</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Yếu tố HV A</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Từ HV thuỷ+A </a:t>
                      </a:r>
                      <a:endParaRPr lang="en-US" sz="2800" b="1" kern="10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tc>
                  <a:txBody>
                    <a:bodyPr/>
                    <a:lstStyle/>
                    <a:p>
                      <a:pPr marL="0" marR="0" algn="ctr">
                        <a:lnSpc>
                          <a:spcPct val="150000"/>
                        </a:lnSpc>
                        <a:spcBef>
                          <a:spcPts val="0"/>
                        </a:spcBef>
                        <a:spcAft>
                          <a:spcPts val="0"/>
                        </a:spcAft>
                      </a:pPr>
                      <a:r>
                        <a:rPr lang="nl-NL"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Nghĩa của từ</a:t>
                      </a:r>
                      <a:endParaRPr lang="en-US" sz="2800" b="1" kern="1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3C8BD"/>
                    </a:solidFill>
                  </a:tcPr>
                </a:tc>
                <a:extLst>
                  <a:ext uri="{0D108BD9-81ED-4DB2-BD59-A6C34878D82A}">
                    <a16:rowId xmlns:a16="http://schemas.microsoft.com/office/drawing/2014/main" xmlns="" val="4218887600"/>
                  </a:ext>
                </a:extLst>
              </a:tr>
              <a:tr h="85344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3</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chiến</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Cuộc</a:t>
                      </a:r>
                      <a:r>
                        <a:rPr lang="nl-NL"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giao tranh dưới nước.</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3188688"/>
                  </a:ext>
                </a:extLst>
              </a:tr>
              <a:tr h="1137920">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4</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Thuỷ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phủ</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Dinh</a:t>
                      </a:r>
                      <a:r>
                        <a:rPr lang="en-US" sz="2800" kern="10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dirty="0" err="1" smtClean="0">
                          <a:effectLst/>
                          <a:latin typeface="Times New Roman" panose="02020603050405020304" pitchFamily="18" charset="0"/>
                          <a:ea typeface="SimSun" panose="02010600030101010101" pitchFamily="2" charset="-122"/>
                          <a:cs typeface="Times New Roman" panose="02020603050405020304" pitchFamily="18" charset="0"/>
                        </a:rPr>
                        <a:t>thự</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dưới</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nước</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nơi</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thủy</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kern="100" baseline="0" dirty="0" err="1" smtClean="0">
                          <a:effectLst/>
                          <a:latin typeface="Times New Roman" panose="02020603050405020304" pitchFamily="18" charset="0"/>
                          <a:ea typeface="SimSun" panose="02010600030101010101" pitchFamily="2" charset="-122"/>
                          <a:cs typeface="Times New Roman" panose="02020603050405020304" pitchFamily="18" charset="0"/>
                        </a:rPr>
                        <a:t>thần</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4088440"/>
                  </a:ext>
                </a:extLst>
              </a:tr>
              <a:tr h="1137920">
                <a:tc>
                  <a:txBody>
                    <a:bodyPr/>
                    <a:lstStyle/>
                    <a:p>
                      <a:pPr marL="0" marR="0" algn="just">
                        <a:lnSpc>
                          <a:spcPct val="150000"/>
                        </a:lnSpc>
                        <a:spcBef>
                          <a:spcPts val="0"/>
                        </a:spcBef>
                        <a:spcAft>
                          <a:spcPts val="0"/>
                        </a:spcAft>
                      </a:pPr>
                      <a:r>
                        <a:rPr lang="nl-NL" sz="2800"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5</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nl-NL" sz="2800" kern="100" smtClean="0">
                          <a:effectLst/>
                          <a:latin typeface="Times New Roman" panose="02020603050405020304" pitchFamily="18" charset="0"/>
                          <a:ea typeface="SimSun" panose="02010600030101010101" pitchFamily="2" charset="-122"/>
                          <a:cs typeface="Times New Roman" panose="02020603050405020304" pitchFamily="18" charset="0"/>
                        </a:rPr>
                        <a:t>Thủy cung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C</a:t>
                      </a:r>
                      <a:r>
                        <a:rPr lang="vi-VN"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ung </a:t>
                      </a:r>
                      <a:r>
                        <a:rPr lang="vi-VN"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điện tưởng tượng ở dưới nước, theo truyền thuyết</a:t>
                      </a:r>
                      <a:r>
                        <a:rPr lang="en-US" sz="2800" kern="100" baseline="0"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kern="1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44809906"/>
                  </a:ext>
                </a:extLst>
              </a:tr>
            </a:tbl>
          </a:graphicData>
        </a:graphic>
      </p:graphicFrame>
    </p:spTree>
    <p:extLst>
      <p:ext uri="{BB962C8B-B14F-4D97-AF65-F5344CB8AC3E}">
        <p14:creationId xmlns:p14="http://schemas.microsoft.com/office/powerpoint/2010/main" val="224287545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algn="just">
              <a:lnSpc>
                <a:spcPct val="120000"/>
              </a:lnSpc>
            </a:pPr>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Điệp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Điệp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3.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a:t>
            </a:r>
          </a:p>
          <a:p>
            <a:pPr algn="just">
              <a:lnSpc>
                <a:spcPct val="120000"/>
              </a:lnSpc>
            </a:pPr>
            <a:r>
              <a:rPr lang="en-US" sz="28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7726091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39804"/>
            <a:ext cx="10140340" cy="3711785"/>
          </a:xfrm>
          <a:prstGeom prst="rect">
            <a:avLst/>
          </a:prstGeom>
          <a:noFill/>
        </p:spPr>
        <p:txBody>
          <a:bodyPr wrap="square" rtlCol="0" anchor="ctr">
            <a:spAutoFit/>
          </a:bodyPr>
          <a:lstStyle/>
          <a:p>
            <a:pPr marL="514350" indent="-514350" algn="just">
              <a:lnSpc>
                <a:spcPct val="120000"/>
              </a:lnSpc>
              <a:buAutoNum type="arabicPeriod"/>
            </a:pP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  </a:t>
            </a:r>
          </a:p>
          <a:p>
            <a:pPr algn="just">
              <a:lnSpc>
                <a:spcPct val="120000"/>
              </a:lnSpc>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Điệp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biện</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pháp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tu</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hoặc</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cụm</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từ</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lần</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1 </a:t>
            </a:r>
            <a:r>
              <a:rPr lang="en-US" sz="2800"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a:lnSpc>
                <a:spcPct val="120000"/>
              </a:lnSpc>
            </a:pPr>
            <a:endParaRPr lang="en-US" sz="2800" dirty="0" smtClean="0">
              <a:solidFill>
                <a:srgbClr val="000000"/>
              </a:solidFill>
              <a:latin typeface="Times New Roman" panose="02020603050405020304" pitchFamily="18" charset="0"/>
              <a:cs typeface="Times New Roman" panose="02020603050405020304" pitchFamily="18" charset="0"/>
            </a:endParaRPr>
          </a:p>
          <a:p>
            <a:pPr algn="just">
              <a:lnSpc>
                <a:spcPct val="120000"/>
              </a:lnSpc>
            </a:pPr>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lnSpc>
                <a:spcPct val="120000"/>
              </a:lnSpc>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altLang="en-US" sz="2800" dirty="0">
                <a:latin typeface="Times New Roman" panose="02020603050405020304" pitchFamily="18" charset="0"/>
                <a:cs typeface="Times New Roman" panose="02020603050405020304" pitchFamily="18" charset="0"/>
              </a:rPr>
              <a:t>BPTT điệp ngữ dùng để liệt kê, nhấn mạnh, gây ấn tượng với người đọc, người nghe</a:t>
            </a:r>
            <a:r>
              <a:rPr lang="vi-VN" alt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57995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1000"/>
                                        <p:tgtEl>
                                          <p:spTgt spid="4">
                                            <p:txEl>
                                              <p:pRg st="3" end="3"/>
                                            </p:txEl>
                                          </p:spTgt>
                                        </p:tgtEl>
                                      </p:cBhvr>
                                    </p:animEffect>
                                    <p:anim calcmode="lin" valueType="num">
                                      <p:cBhvr>
                                        <p:cTn id="1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250972"/>
            <a:ext cx="10140340" cy="3367076"/>
          </a:xfrm>
          <a:prstGeom prst="rect">
            <a:avLst/>
          </a:prstGeom>
          <a:noFill/>
        </p:spPr>
        <p:txBody>
          <a:bodyPr wrap="square" rtlCol="0" anchor="ctr">
            <a:spAutoFit/>
          </a:bodyPr>
          <a:lstStyle/>
          <a:p>
            <a:pPr algn="just">
              <a:lnSpc>
                <a:spcPct val="120000"/>
              </a:lnSpc>
            </a:pPr>
            <a:r>
              <a:rPr lang="en-US" sz="2800" dirty="0" smtClean="0">
                <a:solidFill>
                  <a:srgbClr val="FF0000"/>
                </a:solidFill>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là chúa miền non cao, một người là chúa vùng nước thẳm, cả hai đều xứng đáng làm rể Vua Hùng”.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ngữ “</a:t>
            </a:r>
            <a:r>
              <a:rPr lang="vi-VN" sz="2800" i="1" kern="0" dirty="0">
                <a:solidFill>
                  <a:srgbClr val="000000"/>
                </a:solidFill>
                <a:latin typeface="Times New Roman"/>
                <a:ea typeface="Times New Roman"/>
                <a:cs typeface="Times New Roman"/>
                <a:sym typeface="Times New Roman"/>
              </a:rPr>
              <a:t>một người là</a:t>
            </a:r>
            <a:r>
              <a:rPr lang="vi-VN" sz="2800" kern="0" dirty="0">
                <a:solidFill>
                  <a:srgbClr val="000000"/>
                </a:solidFill>
                <a:latin typeface="Times New Roman"/>
                <a:ea typeface="Times New Roman"/>
                <a:cs typeface="Times New Roman"/>
                <a:sym typeface="Times New Roman"/>
              </a:rPr>
              <a:t>” nhấn mạnh sự ngang tài ngang sức,  mỗi người một vẻ của Sơn Tinh, Thủy Tinh. </a:t>
            </a:r>
          </a:p>
          <a:p>
            <a:pPr algn="just">
              <a:lnSpc>
                <a:spcPct val="120000"/>
              </a:lnSpc>
            </a:pPr>
            <a:endParaRPr lang="en-US" sz="28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4591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19204" y="2037103"/>
            <a:ext cx="10140340" cy="4142673"/>
          </a:xfrm>
          <a:prstGeom prst="rect">
            <a:avLst/>
          </a:prstGeom>
          <a:noFill/>
        </p:spPr>
        <p:txBody>
          <a:bodyPr wrap="square" rtlCol="0" anchor="ctr">
            <a:spAutoFit/>
          </a:bodyPr>
          <a:lstStyle/>
          <a:p>
            <a:pPr algn="just">
              <a:lnSpc>
                <a:spcPct val="120000"/>
              </a:lnSpc>
            </a:pPr>
            <a:r>
              <a:rPr lang="en-US" sz="2800" dirty="0" smtClean="0">
                <a:solidFill>
                  <a:srgbClr val="FF0000"/>
                </a:solidFill>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“Một người ở vùng núi Tản Viên, có tài lạ: vẫy tay về phía đông, phía đông nổi cồn bãi; vẫy tay về phía tây, phía tây mọc lên từng dãy núi đồi. … Một người ở miền biển, tài năng cũng không kém: gọi gió, gió đến; hô mưa, mưa về.”</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ngữ </a:t>
            </a:r>
            <a:r>
              <a:rPr lang="vi-VN" sz="2800" i="1" kern="0" dirty="0">
                <a:solidFill>
                  <a:srgbClr val="000000"/>
                </a:solidFill>
                <a:latin typeface="Times New Roman"/>
                <a:ea typeface="Times New Roman"/>
                <a:cs typeface="Times New Roman"/>
                <a:sym typeface="Times New Roman"/>
              </a:rPr>
              <a:t>“một người ở...”, “vẫy tay về phía...”, </a:t>
            </a:r>
            <a:r>
              <a:rPr lang="vi-VN" sz="2800" kern="0" dirty="0">
                <a:solidFill>
                  <a:srgbClr val="000000"/>
                </a:solidFill>
                <a:latin typeface="Times New Roman"/>
                <a:ea typeface="Times New Roman"/>
                <a:cs typeface="Times New Roman"/>
                <a:sym typeface="Times New Roman"/>
              </a:rPr>
              <a:t>...nhằm liệt kê các phép lạ của Sơn Tinh và Thủy Tinh, nhấn mạnh sự dứt khoát, hiệu nghiệm tức thì. </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7108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
        <p:nvSpPr>
          <p:cNvPr id="2" name="矩形 1">
            <a:extLst>
              <a:ext uri="{FF2B5EF4-FFF2-40B4-BE49-F238E27FC236}">
                <a16:creationId xmlns:a16="http://schemas.microsoft.com/office/drawing/2014/main" xmlns="" id="{994D0D02-2BFE-4600-9A0D-5E68501E6651}"/>
              </a:ext>
            </a:extLst>
          </p:cNvPr>
          <p:cNvSpPr/>
          <p:nvPr/>
        </p:nvSpPr>
        <p:spPr>
          <a:xfrm>
            <a:off x="648257" y="1053974"/>
            <a:ext cx="9088171" cy="2554545"/>
          </a:xfrm>
          <a:prstGeom prst="rect">
            <a:avLst/>
          </a:prstGeom>
        </p:spPr>
        <p:txBody>
          <a:bodyPr wrap="square">
            <a:spAutoFit/>
          </a:bodyPr>
          <a:lstStyle/>
          <a:p>
            <a:pPr algn="ctr"/>
            <a:r>
              <a:rPr lang="en-US" altLang="zh-CN" sz="8000" dirty="0" smtClean="0"/>
              <a:t>THỰC HÀNH TIẾNG VIỆT</a:t>
            </a:r>
          </a:p>
        </p:txBody>
      </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TextBox 6"/>
          <p:cNvSpPr txBox="1"/>
          <p:nvPr/>
        </p:nvSpPr>
        <p:spPr>
          <a:xfrm>
            <a:off x="3338425" y="593803"/>
            <a:ext cx="5007270" cy="757130"/>
          </a:xfrm>
          <a:prstGeom prst="rect">
            <a:avLst/>
          </a:prstGeom>
          <a:solidFill>
            <a:schemeClr val="accent3">
              <a:lumMod val="50000"/>
            </a:schemeClr>
          </a:solidFill>
        </p:spPr>
        <p:txBody>
          <a:bodyPr wrap="square" rtlCol="0" anchor="ctr">
            <a:spAutoFit/>
          </a:bodyPr>
          <a:lstStyle/>
          <a:p>
            <a:pPr algn="ctr">
              <a:lnSpc>
                <a:spcPct val="120000"/>
              </a:lnSpc>
            </a:pPr>
            <a:r>
              <a:rPr lang="en-US" sz="3600" b="1" u="sng" dirty="0" smtClean="0">
                <a:solidFill>
                  <a:srgbClr val="FFFFFF"/>
                </a:solidFill>
                <a:latin typeface="Times New Roman" panose="02020603050405020304" pitchFamily="18" charset="0"/>
                <a:cs typeface="Times New Roman" panose="02020603050405020304" pitchFamily="18" charset="0"/>
              </a:rPr>
              <a:t>BÀI TẬP 5/Tr13</a:t>
            </a:r>
          </a:p>
        </p:txBody>
      </p:sp>
      <p:sp>
        <p:nvSpPr>
          <p:cNvPr id="2" name="Rectangle 1"/>
          <p:cNvSpPr/>
          <p:nvPr/>
        </p:nvSpPr>
        <p:spPr>
          <a:xfrm>
            <a:off x="991673" y="1639937"/>
            <a:ext cx="10200068" cy="44002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7"/>
          <p:cNvSpPr txBox="1"/>
          <p:nvPr/>
        </p:nvSpPr>
        <p:spPr>
          <a:xfrm>
            <a:off x="3376877" y="1551870"/>
            <a:ext cx="5007270" cy="699102"/>
          </a:xfrm>
          <a:prstGeom prst="rect">
            <a:avLst/>
          </a:prstGeom>
          <a:noFill/>
        </p:spPr>
        <p:txBody>
          <a:bodyPr wrap="square" rtlCol="0" anchor="ctr">
            <a:spAutoFit/>
          </a:bodyPr>
          <a:lstStyle/>
          <a:p>
            <a:pPr algn="ctr">
              <a:lnSpc>
                <a:spcPct val="120000"/>
              </a:lnSpc>
            </a:pPr>
            <a:r>
              <a:rPr lang="en-US" sz="3600" u="sng" dirty="0" smtClean="0">
                <a:solidFill>
                  <a:srgbClr val="FF0000"/>
                </a:solidFill>
                <a:latin typeface="Times New Roman" panose="02020603050405020304" pitchFamily="18" charset="0"/>
                <a:cs typeface="Times New Roman" panose="02020603050405020304" pitchFamily="18" charset="0"/>
              </a:rPr>
              <a:t>PHIẾU HỌC TẬP</a:t>
            </a:r>
          </a:p>
        </p:txBody>
      </p:sp>
      <p:sp>
        <p:nvSpPr>
          <p:cNvPr id="4" name="TextBox 3"/>
          <p:cNvSpPr txBox="1"/>
          <p:nvPr/>
        </p:nvSpPr>
        <p:spPr>
          <a:xfrm>
            <a:off x="1051401" y="2164795"/>
            <a:ext cx="10140340" cy="3539430"/>
          </a:xfrm>
          <a:prstGeom prst="rect">
            <a:avLst/>
          </a:prstGeom>
          <a:noFill/>
        </p:spPr>
        <p:txBody>
          <a:bodyPr wrap="square" rtlCol="0" anchor="ctr">
            <a:spAutoFit/>
          </a:bodyPr>
          <a:lstStyle/>
          <a:p>
            <a:pPr algn="just"/>
            <a:r>
              <a:rPr lang="en-US" sz="2800" dirty="0" smtClean="0">
                <a:solidFill>
                  <a:srgbClr val="FF0000"/>
                </a:solidFill>
                <a:latin typeface="Times New Roman" panose="02020603050405020304" pitchFamily="18" charset="0"/>
                <a:cs typeface="Times New Roman" panose="02020603050405020304" pitchFamily="18" charset="0"/>
              </a:rPr>
              <a:t>3. </a:t>
            </a:r>
            <a:r>
              <a:rPr lang="en-US" sz="2800" dirty="0" err="1" smtClean="0">
                <a:solidFill>
                  <a:srgbClr val="FF0000"/>
                </a:solidFill>
                <a:latin typeface="Times New Roman" panose="02020603050405020304" pitchFamily="18" charset="0"/>
                <a:cs typeface="Times New Roman" panose="02020603050405020304" pitchFamily="18" charset="0"/>
              </a:rPr>
              <a:t>Tìm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những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câu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có</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sử</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điệp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ngữ</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bản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Sơn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Thủy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tác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dụng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của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biện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pháp</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từ</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này</a:t>
            </a:r>
            <a:r>
              <a:rPr lang="en-US" sz="2800" dirty="0" smtClean="0">
                <a:solidFill>
                  <a:srgbClr val="FF0000"/>
                </a:solidFill>
                <a:latin typeface="Times New Roman" panose="02020603050405020304" pitchFamily="18" charset="0"/>
                <a:cs typeface="Times New Roman" panose="02020603050405020304" pitchFamily="18" charset="0"/>
              </a:rPr>
              <a:t>?</a:t>
            </a:r>
          </a:p>
          <a:p>
            <a:pPr algn="just">
              <a:buClr>
                <a:srgbClr val="000000"/>
              </a:buClr>
              <a:buFont typeface="Arial"/>
              <a:buNone/>
            </a:pPr>
            <a:r>
              <a:rPr lang="en-US" sz="2800"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i="1" kern="0" dirty="0">
                <a:solidFill>
                  <a:srgbClr val="000000"/>
                </a:solidFill>
                <a:latin typeface="Times New Roman"/>
                <a:ea typeface="Times New Roman"/>
                <a:cs typeface="Times New Roman"/>
                <a:sym typeface="Times New Roman"/>
              </a:rPr>
              <a:t>- “Nước ngập ruộng đồng, nước tràn nhà cửa, nước dâng lên lưng đồi, sườn núi, thành Phong Châu như nổi lềnh bềnh trên một biển nước.” </a:t>
            </a:r>
            <a:endParaRPr lang="vi-VN" sz="2800" kern="0" dirty="0">
              <a:solidFill>
                <a:srgbClr val="000000"/>
              </a:solidFill>
              <a:latin typeface="Times New Roman"/>
              <a:ea typeface="Times New Roman"/>
              <a:cs typeface="Times New Roman"/>
              <a:sym typeface="Times New Roman"/>
            </a:endParaRPr>
          </a:p>
          <a:p>
            <a:pPr algn="just">
              <a:buClr>
                <a:srgbClr val="000000"/>
              </a:buClr>
              <a:buFont typeface="Arial"/>
              <a:buNone/>
            </a:pPr>
            <a:r>
              <a:rPr lang="vi-VN" sz="2800" kern="0" dirty="0">
                <a:solidFill>
                  <a:srgbClr val="000000"/>
                </a:solidFill>
                <a:latin typeface="Times New Roman"/>
                <a:ea typeface="Times New Roman"/>
                <a:cs typeface="Times New Roman"/>
                <a:sym typeface="Times New Roman"/>
              </a:rPr>
              <a:t>→ Điệp từ  </a:t>
            </a:r>
            <a:r>
              <a:rPr lang="vi-VN" sz="2800" i="1" kern="0" dirty="0">
                <a:solidFill>
                  <a:srgbClr val="000000"/>
                </a:solidFill>
                <a:latin typeface="Times New Roman"/>
                <a:ea typeface="Times New Roman"/>
                <a:cs typeface="Times New Roman"/>
                <a:sym typeface="Times New Roman"/>
              </a:rPr>
              <a:t>“nước...” </a:t>
            </a:r>
            <a:r>
              <a:rPr lang="vi-VN" sz="2800" kern="0" dirty="0">
                <a:solidFill>
                  <a:srgbClr val="000000"/>
                </a:solidFill>
                <a:latin typeface="Times New Roman"/>
                <a:ea typeface="Times New Roman"/>
                <a:cs typeface="Times New Roman"/>
                <a:sym typeface="Times New Roman"/>
              </a:rPr>
              <a:t>nhằm liệt kê những sự vật bị ngập, nhấn mạnh việc nước ngập mọi nơi, lần lượt, tăng tiến (từ xa đến gần, từ ngoài vào trong), qua đó thể hiện sức mạnh, sự tức giận của Thủy Tinh. </a:t>
            </a:r>
          </a:p>
        </p:txBody>
      </p:sp>
    </p:spTree>
    <p:extLst>
      <p:ext uri="{BB962C8B-B14F-4D97-AF65-F5344CB8AC3E}">
        <p14:creationId xmlns:p14="http://schemas.microsoft.com/office/powerpoint/2010/main" val="25525107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2" cy="2735243"/>
            <a:chOff x="333466" y="-49903"/>
            <a:chExt cx="8620125" cy="2051433"/>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466" y="123517"/>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13287401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872443"/>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40" y="23995"/>
            <a:ext cx="3657600" cy="5123571"/>
          </a:xfrm>
          <a:prstGeom prst="rect">
            <a:avLst/>
          </a:prstGeom>
        </p:spPr>
      </p:pic>
      <p:pic>
        <p:nvPicPr>
          <p:cNvPr id="25" name="Picture 24"/>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26" name="TextBox 25"/>
          <p:cNvSpPr txBox="1"/>
          <p:nvPr/>
        </p:nvSpPr>
        <p:spPr>
          <a:xfrm>
            <a:off x="3247168" y="1139556"/>
            <a:ext cx="5351791" cy="1569660"/>
          </a:xfrm>
          <a:prstGeom prst="rect">
            <a:avLst/>
          </a:prstGeom>
          <a:noFill/>
        </p:spPr>
        <p:txBody>
          <a:bodyPr wrap="square" rtlCol="0">
            <a:spAutoFit/>
          </a:bodyPr>
          <a:lstStyle/>
          <a:p>
            <a:pPr algn="ctr"/>
            <a:r>
              <a:rPr lang="en-US" sz="4800" b="1" dirty="0" smtClean="0">
                <a:solidFill>
                  <a:prstClr val="white"/>
                </a:solidFill>
              </a:rPr>
              <a:t>“</a:t>
            </a:r>
            <a:r>
              <a:rPr lang="en-US" sz="4800" b="1" dirty="0" err="1" smtClean="0">
                <a:solidFill>
                  <a:prstClr val="white"/>
                </a:solidFill>
              </a:rPr>
              <a:t>Hô</a:t>
            </a:r>
            <a:r>
              <a:rPr lang="en-US" sz="4800" b="1" dirty="0" smtClean="0">
                <a:solidFill>
                  <a:prstClr val="white"/>
                </a:solidFill>
              </a:rPr>
              <a:t> </a:t>
            </a:r>
            <a:r>
              <a:rPr lang="en-US" sz="4800" b="1" dirty="0" err="1" smtClean="0">
                <a:solidFill>
                  <a:prstClr val="white"/>
                </a:solidFill>
              </a:rPr>
              <a:t>mưa</a:t>
            </a:r>
            <a:r>
              <a:rPr lang="en-US" sz="4800" b="1" dirty="0" smtClean="0">
                <a:solidFill>
                  <a:prstClr val="white"/>
                </a:solidFill>
              </a:rPr>
              <a:t> </a:t>
            </a:r>
            <a:r>
              <a:rPr lang="en-US" sz="4800" b="1" dirty="0" err="1" smtClean="0">
                <a:solidFill>
                  <a:prstClr val="white"/>
                </a:solidFill>
              </a:rPr>
              <a:t>gọi</a:t>
            </a:r>
            <a:r>
              <a:rPr lang="en-US" sz="4800" b="1" dirty="0" smtClean="0">
                <a:solidFill>
                  <a:prstClr val="white"/>
                </a:solidFill>
              </a:rPr>
              <a:t> </a:t>
            </a:r>
            <a:r>
              <a:rPr lang="en-US" sz="4800" b="1" dirty="0" err="1" smtClean="0">
                <a:solidFill>
                  <a:prstClr val="white"/>
                </a:solidFill>
              </a:rPr>
              <a:t>gió</a:t>
            </a:r>
            <a:r>
              <a:rPr lang="en-US" sz="4800" b="1" dirty="0" smtClean="0">
                <a:solidFill>
                  <a:prstClr val="white"/>
                </a:solidFill>
              </a:rPr>
              <a:t>” </a:t>
            </a:r>
            <a:r>
              <a:rPr lang="en-US" sz="4800" b="1" dirty="0" err="1" smtClean="0">
                <a:solidFill>
                  <a:prstClr val="white"/>
                </a:solidFill>
              </a:rPr>
              <a:t>có</a:t>
            </a:r>
            <a:r>
              <a:rPr lang="en-US" sz="4800" b="1" dirty="0" smtClean="0">
                <a:solidFill>
                  <a:prstClr val="white"/>
                </a:solidFill>
              </a:rPr>
              <a:t> </a:t>
            </a:r>
            <a:r>
              <a:rPr lang="en-US" sz="4800" b="1" dirty="0" err="1" smtClean="0">
                <a:solidFill>
                  <a:prstClr val="white"/>
                </a:solidFill>
              </a:rPr>
              <a:t>nghĩa</a:t>
            </a:r>
            <a:r>
              <a:rPr lang="en-US" sz="4800" b="1" dirty="0" smtClean="0">
                <a:solidFill>
                  <a:prstClr val="white"/>
                </a:solidFill>
              </a:rPr>
              <a:t> </a:t>
            </a:r>
            <a:r>
              <a:rPr lang="en-US" sz="4800" b="1" dirty="0" err="1" smtClean="0">
                <a:solidFill>
                  <a:prstClr val="white"/>
                </a:solidFill>
              </a:rPr>
              <a:t>là</a:t>
            </a:r>
            <a:r>
              <a:rPr lang="en-US" sz="4800" b="1" dirty="0" smtClean="0">
                <a:solidFill>
                  <a:prstClr val="white"/>
                </a:solidFill>
              </a:rPr>
              <a:t> </a:t>
            </a:r>
            <a:r>
              <a:rPr lang="en-US" sz="4800" b="1" dirty="0" err="1" smtClean="0">
                <a:solidFill>
                  <a:prstClr val="white"/>
                </a:solidFill>
              </a:rPr>
              <a:t>gì</a:t>
            </a:r>
            <a:r>
              <a:rPr lang="en-US" sz="4800" b="1" dirty="0" smtClean="0">
                <a:solidFill>
                  <a:prstClr val="white"/>
                </a:solidFill>
              </a:rPr>
              <a:t>?</a:t>
            </a:r>
            <a:endParaRPr lang="en-US" sz="4800" b="1" dirty="0">
              <a:solidFill>
                <a:prstClr val="white"/>
              </a:solidFill>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28" name="Group 27"/>
          <p:cNvGrpSpPr/>
          <p:nvPr/>
        </p:nvGrpSpPr>
        <p:grpSpPr>
          <a:xfrm>
            <a:off x="4019598" y="4050242"/>
            <a:ext cx="3735297" cy="3066223"/>
            <a:chOff x="1536561" y="3020857"/>
            <a:chExt cx="2801470" cy="2299668"/>
          </a:xfrm>
        </p:grpSpPr>
        <p:sp>
          <p:nvSpPr>
            <p:cNvPr id="29" name="Rounded Rectangle 28"/>
            <p:cNvSpPr/>
            <p:nvPr/>
          </p:nvSpPr>
          <p:spPr>
            <a:xfrm>
              <a:off x="2280348" y="3020857"/>
              <a:ext cx="2057683" cy="1984492"/>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800" kern="100" dirty="0" smtClean="0">
                  <a:solidFill>
                    <a:schemeClr val="bg1"/>
                  </a:solidFill>
                  <a:latin typeface="Times New Roman" panose="02020603050405020304" pitchFamily="18" charset="0"/>
                  <a:ea typeface="SimSun" panose="02010600030101010101" pitchFamily="2" charset="-122"/>
                </a:rPr>
                <a:t>N</a:t>
              </a:r>
              <a:r>
                <a:rPr lang="vi-VN" sz="2800" kern="100" dirty="0" smtClean="0">
                  <a:solidFill>
                    <a:schemeClr val="bg1"/>
                  </a:solidFill>
                  <a:latin typeface="Times New Roman" panose="02020603050405020304" pitchFamily="18" charset="0"/>
                  <a:ea typeface="SimSun" panose="02010600030101010101" pitchFamily="2" charset="-122"/>
                </a:rPr>
                <a:t>gười </a:t>
              </a:r>
              <a:r>
                <a:rPr lang="vi-VN" sz="2800" kern="100" dirty="0">
                  <a:solidFill>
                    <a:schemeClr val="bg1"/>
                  </a:solidFill>
                  <a:latin typeface="Times New Roman" panose="02020603050405020304" pitchFamily="18" charset="0"/>
                  <a:ea typeface="SimSun" panose="02010600030101010101" pitchFamily="2" charset="-122"/>
                </a:rPr>
                <a:t>có sức mạnh siêu nhiên, có thể làm được những điều kỳ diệu, to lớn</a:t>
              </a:r>
              <a:endParaRPr lang="en-US" sz="2800" kern="100" dirty="0">
                <a:solidFill>
                  <a:schemeClr val="bg1"/>
                </a:solidFill>
                <a:latin typeface="Times New Roman" panose="02020603050405020304" pitchFamily="18" charset="0"/>
                <a:ea typeface="SimSun" panose="02010600030101010101" pitchFamily="2" charset="-122"/>
              </a:endParaRPr>
            </a:p>
          </p:txBody>
        </p:sp>
        <p:pic>
          <p:nvPicPr>
            <p:cNvPr id="3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6561"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298286" y="4050241"/>
            <a:ext cx="3460916" cy="3036358"/>
            <a:chOff x="3342481" y="2254249"/>
            <a:chExt cx="2595687" cy="2277269"/>
          </a:xfrm>
        </p:grpSpPr>
        <p:sp>
          <p:nvSpPr>
            <p:cNvPr id="32" name="Rounded Rectangle 31"/>
            <p:cNvSpPr/>
            <p:nvPr/>
          </p:nvSpPr>
          <p:spPr>
            <a:xfrm>
              <a:off x="3987800" y="2254249"/>
              <a:ext cx="1950368" cy="197506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Times New Roman" panose="02020603050405020304" pitchFamily="18" charset="0"/>
                  <a:cs typeface="Times New Roman" panose="02020603050405020304" pitchFamily="18" charset="0"/>
                </a:rPr>
                <a:t>Sự</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thay</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đổi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thời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tiết</a:t>
              </a:r>
              <a:endParaRPr lang="en-US" sz="4000" dirty="0">
                <a:solidFill>
                  <a:schemeClr val="bg1"/>
                </a:solidFill>
                <a:latin typeface="Times New Roman" panose="02020603050405020304" pitchFamily="18" charset="0"/>
                <a:cs typeface="Times New Roman" panose="02020603050405020304" pitchFamily="18" charset="0"/>
              </a:endParaRPr>
            </a:p>
          </p:txBody>
        </p:sp>
        <p:pic>
          <p:nvPicPr>
            <p:cNvPr id="3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p:cNvGrpSpPr/>
          <p:nvPr/>
        </p:nvGrpSpPr>
        <p:grpSpPr>
          <a:xfrm>
            <a:off x="7924801" y="4050241"/>
            <a:ext cx="3533857" cy="3036359"/>
            <a:chOff x="4703762" y="3043254"/>
            <a:chExt cx="2650393" cy="2277270"/>
          </a:xfrm>
        </p:grpSpPr>
        <p:sp>
          <p:nvSpPr>
            <p:cNvPr id="35" name="Rounded Rectangle 34"/>
            <p:cNvSpPr/>
            <p:nvPr/>
          </p:nvSpPr>
          <p:spPr>
            <a:xfrm>
              <a:off x="5346700" y="3043254"/>
              <a:ext cx="2007455" cy="1962105"/>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white"/>
                  </a:solidFill>
                  <a:latin typeface="Times New Roman" panose="02020603050405020304" pitchFamily="18" charset="0"/>
                  <a:cs typeface="Times New Roman" panose="02020603050405020304" pitchFamily="18" charset="0"/>
                </a:rPr>
                <a:t>Sự</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hận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thù</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oán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hận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của</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thiên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nhiên</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3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4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2" presetClass="entr" presetSubtype="2"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style.rotation</p:attrName>
                                        </p:attrNameLst>
                                      </p:cBhvr>
                                      <p:tavLst>
                                        <p:tav tm="0">
                                          <p:val>
                                            <p:fltVal val="90"/>
                                          </p:val>
                                        </p:tav>
                                        <p:tav tm="100000">
                                          <p:val>
                                            <p:fltVal val="0"/>
                                          </p:val>
                                        </p:tav>
                                      </p:tavLst>
                                    </p:anim>
                                    <p:animEffect transition="in" filter="fade">
                                      <p:cBhvr>
                                        <p:cTn id="43" dur="1000"/>
                                        <p:tgtEl>
                                          <p:spTgt spid="37"/>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1000" fill="hold"/>
                                        <p:tgtEl>
                                          <p:spTgt spid="38"/>
                                        </p:tgtEl>
                                        <p:attrNameLst>
                                          <p:attrName>ppt_w</p:attrName>
                                        </p:attrNameLst>
                                      </p:cBhvr>
                                      <p:tavLst>
                                        <p:tav tm="0">
                                          <p:val>
                                            <p:fltVal val="0"/>
                                          </p:val>
                                        </p:tav>
                                        <p:tav tm="100000">
                                          <p:val>
                                            <p:strVal val="#ppt_w"/>
                                          </p:val>
                                        </p:tav>
                                      </p:tavLst>
                                    </p:anim>
                                    <p:anim calcmode="lin" valueType="num">
                                      <p:cBhvr>
                                        <p:cTn id="50" dur="1000" fill="hold"/>
                                        <p:tgtEl>
                                          <p:spTgt spid="38"/>
                                        </p:tgtEl>
                                        <p:attrNameLst>
                                          <p:attrName>ppt_h</p:attrName>
                                        </p:attrNameLst>
                                      </p:cBhvr>
                                      <p:tavLst>
                                        <p:tav tm="0">
                                          <p:val>
                                            <p:fltVal val="0"/>
                                          </p:val>
                                        </p:tav>
                                        <p:tav tm="100000">
                                          <p:val>
                                            <p:strVal val="#ppt_h"/>
                                          </p:val>
                                        </p:tav>
                                      </p:tavLst>
                                    </p:anim>
                                    <p:anim calcmode="lin" valueType="num">
                                      <p:cBhvr>
                                        <p:cTn id="51" dur="1000" fill="hold"/>
                                        <p:tgtEl>
                                          <p:spTgt spid="38"/>
                                        </p:tgtEl>
                                        <p:attrNameLst>
                                          <p:attrName>style.rotation</p:attrName>
                                        </p:attrNameLst>
                                      </p:cBhvr>
                                      <p:tavLst>
                                        <p:tav tm="0">
                                          <p:val>
                                            <p:fltVal val="90"/>
                                          </p:val>
                                        </p:tav>
                                        <p:tav tm="100000">
                                          <p:val>
                                            <p:fltVal val="0"/>
                                          </p:val>
                                        </p:tav>
                                      </p:tavLst>
                                    </p:anim>
                                    <p:animEffect transition="in" filter="fade">
                                      <p:cBhvr>
                                        <p:cTn id="52" dur="1000"/>
                                        <p:tgtEl>
                                          <p:spTgt spid="38"/>
                                        </p:tgtEl>
                                      </p:cBhvr>
                                    </p:animEffect>
                                  </p:childTnLst>
                                  <p:subTnLst>
                                    <p:audio>
                                      <p:cMediaNode>
                                        <p:cTn display="0" masterRel="sameClick">
                                          <p:stCondLst>
                                            <p:cond evt="begin" delay="0">
                                              <p:tn val="47"/>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39"/>
                                        </p:tgtEl>
                                        <p:attrNameLst>
                                          <p:attrName>style.visibility</p:attrName>
                                        </p:attrNameLst>
                                      </p:cBhvr>
                                      <p:to>
                                        <p:strVal val="visible"/>
                                      </p:to>
                                    </p:set>
                                    <p:anim calcmode="lin" valueType="num">
                                      <p:cBhvr>
                                        <p:cTn id="58" dur="1000" fill="hold"/>
                                        <p:tgtEl>
                                          <p:spTgt spid="39"/>
                                        </p:tgtEl>
                                        <p:attrNameLst>
                                          <p:attrName>ppt_w</p:attrName>
                                        </p:attrNameLst>
                                      </p:cBhvr>
                                      <p:tavLst>
                                        <p:tav tm="0">
                                          <p:val>
                                            <p:fltVal val="0"/>
                                          </p:val>
                                        </p:tav>
                                        <p:tav tm="100000">
                                          <p:val>
                                            <p:strVal val="#ppt_w"/>
                                          </p:val>
                                        </p:tav>
                                      </p:tavLst>
                                    </p:anim>
                                    <p:anim calcmode="lin" valueType="num">
                                      <p:cBhvr>
                                        <p:cTn id="59" dur="1000" fill="hold"/>
                                        <p:tgtEl>
                                          <p:spTgt spid="39"/>
                                        </p:tgtEl>
                                        <p:attrNameLst>
                                          <p:attrName>ppt_h</p:attrName>
                                        </p:attrNameLst>
                                      </p:cBhvr>
                                      <p:tavLst>
                                        <p:tav tm="0">
                                          <p:val>
                                            <p:fltVal val="0"/>
                                          </p:val>
                                        </p:tav>
                                        <p:tav tm="100000">
                                          <p:val>
                                            <p:strVal val="#ppt_h"/>
                                          </p:val>
                                        </p:tav>
                                      </p:tavLst>
                                    </p:anim>
                                    <p:anim calcmode="lin" valueType="num">
                                      <p:cBhvr>
                                        <p:cTn id="60" dur="1000" fill="hold"/>
                                        <p:tgtEl>
                                          <p:spTgt spid="39"/>
                                        </p:tgtEl>
                                        <p:attrNameLst>
                                          <p:attrName>style.rotation</p:attrName>
                                        </p:attrNameLst>
                                      </p:cBhvr>
                                      <p:tavLst>
                                        <p:tav tm="0">
                                          <p:val>
                                            <p:fltVal val="90"/>
                                          </p:val>
                                        </p:tav>
                                        <p:tav tm="100000">
                                          <p:val>
                                            <p:fltVal val="0"/>
                                          </p:val>
                                        </p:tav>
                                      </p:tavLst>
                                    </p:anim>
                                    <p:animEffect transition="in" filter="fade">
                                      <p:cBhvr>
                                        <p:cTn id="61" dur="1000"/>
                                        <p:tgtEl>
                                          <p:spTgt spid="39"/>
                                        </p:tgtEl>
                                      </p:cBhvr>
                                    </p:animEffect>
                                  </p:childTnLst>
                                  <p:subTnLst>
                                    <p:audio>
                                      <p:cMediaNode>
                                        <p:cTn display="0" masterRel="sameClick">
                                          <p:stCondLst>
                                            <p:cond evt="begin" delay="0">
                                              <p:tn val="56"/>
                                            </p:cond>
                                          </p:stCondLst>
                                          <p:endCondLst>
                                            <p:cond evt="onStopAudio" delay="0">
                                              <p:tgtEl>
                                                <p:sldTgt/>
                                              </p:tgtEl>
                                            </p:cond>
                                          </p:endCondLst>
                                        </p:cTn>
                                        <p:tgtEl>
                                          <p:sndTgt r:embed="rId4" name="suction.wav"/>
                                        </p:tgtEl>
                                      </p:cMediaNode>
                                    </p:audio>
                                  </p:subTnLst>
                                </p:cTn>
                              </p:par>
                            </p:childTnLst>
                          </p:cTn>
                        </p:par>
                      </p:childTnLst>
                    </p:cTn>
                  </p:par>
                </p:childTnLst>
              </p:cTn>
              <p:nextCondLst>
                <p:cond evt="onClick" delay="0">
                  <p:tgtEl>
                    <p:spTgt spid="34"/>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up)">
                                      <p:cBhvr>
                                        <p:cTn id="67" dur="500"/>
                                        <p:tgtEl>
                                          <p:spTgt spid="27"/>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0" presetClass="exit" presetSubtype="0" fill="hold" nodeType="withEffect">
                                  <p:stCondLst>
                                    <p:cond delay="0"/>
                                  </p:stCondLst>
                                  <p:childTnLst>
                                    <p:animEffect transition="out" filter="fade">
                                      <p:cBhvr>
                                        <p:cTn id="69" dur="500"/>
                                        <p:tgtEl>
                                          <p:spTgt spid="37"/>
                                        </p:tgtEl>
                                      </p:cBhvr>
                                    </p:animEffect>
                                    <p:set>
                                      <p:cBhvr>
                                        <p:cTn id="70"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177800"/>
            <a:ext cx="10261600" cy="318758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282" y="31456"/>
            <a:ext cx="3657600" cy="5123571"/>
          </a:xfrm>
          <a:prstGeom prst="rect">
            <a:avLst/>
          </a:prstGeom>
        </p:spPr>
      </p:pic>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420104" y="967883"/>
            <a:ext cx="5351791" cy="1569660"/>
          </a:xfrm>
          <a:prstGeom prst="rect">
            <a:avLst/>
          </a:prstGeom>
          <a:noFill/>
        </p:spPr>
        <p:txBody>
          <a:bodyPr wrap="square" rtlCol="0">
            <a:spAutoFit/>
          </a:bodyPr>
          <a:lstStyle/>
          <a:p>
            <a:pPr algn="ctr"/>
            <a:r>
              <a:rPr lang="en-US" sz="4800" b="1" dirty="0" smtClean="0">
                <a:solidFill>
                  <a:prstClr val="white"/>
                </a:solidFill>
              </a:rPr>
              <a:t>“</a:t>
            </a:r>
            <a:r>
              <a:rPr lang="en-US" sz="4800" b="1" dirty="0" err="1" smtClean="0">
                <a:solidFill>
                  <a:prstClr val="white"/>
                </a:solidFill>
              </a:rPr>
              <a:t>Oán</a:t>
            </a:r>
            <a:r>
              <a:rPr lang="en-US" sz="4800" b="1" dirty="0" smtClean="0">
                <a:solidFill>
                  <a:prstClr val="white"/>
                </a:solidFill>
              </a:rPr>
              <a:t> </a:t>
            </a:r>
            <a:r>
              <a:rPr lang="en-US" sz="4800" b="1" dirty="0" err="1" smtClean="0">
                <a:solidFill>
                  <a:prstClr val="white"/>
                </a:solidFill>
              </a:rPr>
              <a:t>nặng</a:t>
            </a:r>
            <a:r>
              <a:rPr lang="en-US" sz="4800" b="1" dirty="0" smtClean="0">
                <a:solidFill>
                  <a:prstClr val="white"/>
                </a:solidFill>
              </a:rPr>
              <a:t> </a:t>
            </a:r>
            <a:r>
              <a:rPr lang="en-US" sz="4800" b="1" dirty="0" err="1" smtClean="0">
                <a:solidFill>
                  <a:prstClr val="white"/>
                </a:solidFill>
              </a:rPr>
              <a:t>thù</a:t>
            </a:r>
            <a:r>
              <a:rPr lang="en-US" sz="4800" b="1" dirty="0" smtClean="0">
                <a:solidFill>
                  <a:prstClr val="white"/>
                </a:solidFill>
              </a:rPr>
              <a:t> </a:t>
            </a:r>
            <a:r>
              <a:rPr lang="en-US" sz="4800" b="1" dirty="0" err="1" smtClean="0">
                <a:solidFill>
                  <a:prstClr val="white"/>
                </a:solidFill>
              </a:rPr>
              <a:t>sâu</a:t>
            </a:r>
            <a:r>
              <a:rPr lang="en-US" sz="4800" b="1" dirty="0" smtClean="0">
                <a:solidFill>
                  <a:prstClr val="white"/>
                </a:solidFill>
              </a:rPr>
              <a:t>” </a:t>
            </a:r>
            <a:r>
              <a:rPr lang="en-US" sz="4800" b="1" dirty="0" err="1" smtClean="0">
                <a:solidFill>
                  <a:prstClr val="white"/>
                </a:solidFill>
              </a:rPr>
              <a:t>có</a:t>
            </a:r>
            <a:r>
              <a:rPr lang="en-US" sz="4800" b="1" dirty="0" smtClean="0">
                <a:solidFill>
                  <a:prstClr val="white"/>
                </a:solidFill>
              </a:rPr>
              <a:t> </a:t>
            </a:r>
            <a:r>
              <a:rPr lang="en-US" sz="4800" b="1" dirty="0" err="1" smtClean="0">
                <a:solidFill>
                  <a:prstClr val="white"/>
                </a:solidFill>
              </a:rPr>
              <a:t>nghĩa</a:t>
            </a:r>
            <a:r>
              <a:rPr lang="en-US" sz="4800" b="1" dirty="0" smtClean="0">
                <a:solidFill>
                  <a:prstClr val="white"/>
                </a:solidFill>
              </a:rPr>
              <a:t> </a:t>
            </a:r>
            <a:r>
              <a:rPr lang="en-US" sz="4800" b="1" dirty="0" err="1" smtClean="0">
                <a:solidFill>
                  <a:prstClr val="white"/>
                </a:solidFill>
              </a:rPr>
              <a:t>là</a:t>
            </a:r>
            <a:r>
              <a:rPr lang="en-US" sz="4800" b="1" dirty="0" smtClean="0">
                <a:solidFill>
                  <a:prstClr val="white"/>
                </a:solidFill>
              </a:rPr>
              <a:t> </a:t>
            </a:r>
            <a:r>
              <a:rPr lang="en-US" sz="4800" b="1" dirty="0" err="1" smtClean="0">
                <a:solidFill>
                  <a:prstClr val="white"/>
                </a:solidFill>
              </a:rPr>
              <a:t>gì</a:t>
            </a:r>
            <a:r>
              <a:rPr lang="en-US" sz="4800" b="1" dirty="0" smtClean="0">
                <a:solidFill>
                  <a:prstClr val="white"/>
                </a:solidFill>
              </a:rPr>
              <a:t>?</a:t>
            </a:r>
            <a:endParaRPr lang="en-US" sz="4800" b="1" dirty="0">
              <a:solidFill>
                <a:prstClr val="white"/>
              </a:solidFill>
            </a:endParaRPr>
          </a:p>
        </p:txBody>
      </p:sp>
      <p:pic>
        <p:nvPicPr>
          <p:cNvPr id="65" name="Picture 6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4015098"/>
            <a:ext cx="3426203" cy="3101367"/>
            <a:chOff x="1671788" y="2994499"/>
            <a:chExt cx="2569652" cy="2326026"/>
          </a:xfrm>
        </p:grpSpPr>
        <p:sp>
          <p:nvSpPr>
            <p:cNvPr id="54" name="Rounded Rectangle 53"/>
            <p:cNvSpPr/>
            <p:nvPr/>
          </p:nvSpPr>
          <p:spPr>
            <a:xfrm>
              <a:off x="2183757" y="2994499"/>
              <a:ext cx="2057683" cy="2010851"/>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prstClr val="white"/>
                  </a:solidFill>
                  <a:latin typeface="Times New Roman" panose="02020603050405020304" pitchFamily="18" charset="0"/>
                  <a:cs typeface="Times New Roman" panose="02020603050405020304" pitchFamily="18" charset="0"/>
                </a:rPr>
                <a:t>Người</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gây</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ra</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nhiều</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tội</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ác</a:t>
              </a:r>
              <a:endParaRPr lang="en-US" sz="4000" dirty="0">
                <a:solidFill>
                  <a:prstClr val="white"/>
                </a:solidFill>
                <a:latin typeface="Times New Roman" panose="02020603050405020304" pitchFamily="18" charset="0"/>
                <a:cs typeface="Times New Roman" panose="02020603050405020304" pitchFamily="18" charset="0"/>
              </a:endParaRPr>
            </a:p>
          </p:txBody>
        </p:sp>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4015099"/>
            <a:ext cx="3460916" cy="3071501"/>
            <a:chOff x="3342481" y="2227892"/>
            <a:chExt cx="2595687" cy="2303626"/>
          </a:xfrm>
        </p:grpSpPr>
        <p:sp>
          <p:nvSpPr>
            <p:cNvPr id="58" name="Rounded Rectangle 57"/>
            <p:cNvSpPr/>
            <p:nvPr/>
          </p:nvSpPr>
          <p:spPr>
            <a:xfrm>
              <a:off x="3987800" y="2227892"/>
              <a:ext cx="1950368" cy="2001417"/>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prstClr val="white"/>
                  </a:solidFill>
                  <a:latin typeface="Times New Roman" panose="02020603050405020304" pitchFamily="18" charset="0"/>
                  <a:cs typeface="Times New Roman" panose="02020603050405020304" pitchFamily="18" charset="0"/>
                </a:rPr>
                <a:t>Là</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tâm</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trạng</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phẫn</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uất</a:t>
              </a:r>
              <a:r>
                <a:rPr lang="en-US" sz="3600" dirty="0" smtClean="0">
                  <a:solidFill>
                    <a:prstClr val="white"/>
                  </a:solidFill>
                  <a:latin typeface="Times New Roman" panose="02020603050405020304" pitchFamily="18" charset="0"/>
                  <a:cs typeface="Times New Roman" panose="02020603050405020304" pitchFamily="18" charset="0"/>
                </a:rPr>
                <a:t> </a:t>
              </a:r>
              <a:r>
                <a:rPr lang="en-US" sz="3600" dirty="0" err="1" smtClean="0">
                  <a:solidFill>
                    <a:prstClr val="white"/>
                  </a:solidFill>
                  <a:latin typeface="Times New Roman" panose="02020603050405020304" pitchFamily="18" charset="0"/>
                  <a:cs typeface="Times New Roman" panose="02020603050405020304" pitchFamily="18" charset="0"/>
                </a:rPr>
                <a:t>của</a:t>
              </a:r>
              <a:r>
                <a:rPr lang="en-US" sz="3600" dirty="0" smtClean="0">
                  <a:solidFill>
                    <a:prstClr val="white"/>
                  </a:solidFill>
                  <a:latin typeface="Times New Roman" panose="02020603050405020304" pitchFamily="18" charset="0"/>
                  <a:cs typeface="Times New Roman" panose="02020603050405020304" pitchFamily="18" charset="0"/>
                </a:rPr>
                <a:t> con </a:t>
              </a:r>
              <a:r>
                <a:rPr lang="en-US" sz="3600" dirty="0" err="1" smtClean="0">
                  <a:solidFill>
                    <a:prstClr val="white"/>
                  </a:solidFill>
                  <a:latin typeface="Times New Roman" panose="02020603050405020304" pitchFamily="18" charset="0"/>
                  <a:cs typeface="Times New Roman" panose="02020603050405020304" pitchFamily="18" charset="0"/>
                </a:rPr>
                <a:t>người</a:t>
              </a:r>
              <a:endParaRPr lang="en-US" sz="3600" dirty="0">
                <a:solidFill>
                  <a:prstClr val="white"/>
                </a:solidFill>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4015097"/>
            <a:ext cx="3533857" cy="3071503"/>
            <a:chOff x="4703762" y="3016896"/>
            <a:chExt cx="2650393" cy="2303628"/>
          </a:xfrm>
        </p:grpSpPr>
        <p:sp>
          <p:nvSpPr>
            <p:cNvPr id="62" name="Rounded Rectangle 61"/>
            <p:cNvSpPr/>
            <p:nvPr/>
          </p:nvSpPr>
          <p:spPr>
            <a:xfrm>
              <a:off x="5346700" y="3016896"/>
              <a:ext cx="2007455" cy="1988463"/>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000"/>
                <a:tabLst>
                  <a:tab pos="228600" algn="l"/>
                </a:tabLst>
              </a:pPr>
              <a:r>
                <a:rPr lang="en-US" sz="2400" kern="100" dirty="0" smtClean="0">
                  <a:solidFill>
                    <a:schemeClr val="bg1"/>
                  </a:solidFill>
                  <a:latin typeface="Times New Roman" panose="02020603050405020304" pitchFamily="18" charset="0"/>
                  <a:ea typeface="SimSun" panose="02010600030101010101" pitchFamily="2" charset="-122"/>
                </a:rPr>
                <a:t>S</a:t>
              </a:r>
              <a:r>
                <a:rPr lang="vi-VN" sz="2400" kern="100" dirty="0" smtClean="0">
                  <a:solidFill>
                    <a:schemeClr val="bg1"/>
                  </a:solidFill>
                  <a:latin typeface="Times New Roman" panose="02020603050405020304" pitchFamily="18" charset="0"/>
                  <a:ea typeface="SimSun" panose="02010600030101010101" pitchFamily="2" charset="-122"/>
                </a:rPr>
                <a:t>ự </a:t>
              </a:r>
              <a:r>
                <a:rPr lang="vi-VN" sz="2400" kern="100" dirty="0">
                  <a:solidFill>
                    <a:schemeClr val="bg1"/>
                  </a:solidFill>
                  <a:latin typeface="Times New Roman" panose="02020603050405020304" pitchFamily="18" charset="0"/>
                  <a:ea typeface="SimSun" panose="02010600030101010101" pitchFamily="2" charset="-122"/>
                </a:rPr>
                <a:t>hận thù sâu sắc, khắc cốt ghi tâm, ghi nhớ ở trong lòng, không bao giờ quên được.</a:t>
              </a:r>
              <a:endParaRPr lang="en-US" sz="2400" kern="100" dirty="0">
                <a:solidFill>
                  <a:schemeClr val="bg1"/>
                </a:solidFill>
                <a:latin typeface="Times New Roman" panose="02020603050405020304" pitchFamily="18" charset="0"/>
                <a:ea typeface="SimSun" panose="02010600030101010101" pitchFamily="2" charset="-122"/>
              </a:endParaRPr>
            </a:p>
          </p:txBody>
        </p:sp>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36727" y="5615803"/>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26328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2056"/>
                                        </p:tgtEl>
                                        <p:attrNameLst>
                                          <p:attrName>style.visibility</p:attrName>
                                        </p:attrNameLst>
                                      </p:cBhvr>
                                      <p:to>
                                        <p:strVal val="visible"/>
                                      </p:to>
                                    </p:set>
                                    <p:anim calcmode="lin" valueType="num">
                                      <p:cBhvr>
                                        <p:cTn id="36" dur="1000" fill="hold"/>
                                        <p:tgtEl>
                                          <p:spTgt spid="2056"/>
                                        </p:tgtEl>
                                        <p:attrNameLst>
                                          <p:attrName>ppt_w</p:attrName>
                                        </p:attrNameLst>
                                      </p:cBhvr>
                                      <p:tavLst>
                                        <p:tav tm="0">
                                          <p:val>
                                            <p:fltVal val="0"/>
                                          </p:val>
                                        </p:tav>
                                        <p:tav tm="100000">
                                          <p:val>
                                            <p:strVal val="#ppt_w"/>
                                          </p:val>
                                        </p:tav>
                                      </p:tavLst>
                                    </p:anim>
                                    <p:anim calcmode="lin" valueType="num">
                                      <p:cBhvr>
                                        <p:cTn id="37" dur="1000" fill="hold"/>
                                        <p:tgtEl>
                                          <p:spTgt spid="2056"/>
                                        </p:tgtEl>
                                        <p:attrNameLst>
                                          <p:attrName>ppt_h</p:attrName>
                                        </p:attrNameLst>
                                      </p:cBhvr>
                                      <p:tavLst>
                                        <p:tav tm="0">
                                          <p:val>
                                            <p:fltVal val="0"/>
                                          </p:val>
                                        </p:tav>
                                        <p:tav tm="100000">
                                          <p:val>
                                            <p:strVal val="#ppt_h"/>
                                          </p:val>
                                        </p:tav>
                                      </p:tavLst>
                                    </p:anim>
                                    <p:anim calcmode="lin" valueType="num">
                                      <p:cBhvr>
                                        <p:cTn id="38" dur="1000" fill="hold"/>
                                        <p:tgtEl>
                                          <p:spTgt spid="2056"/>
                                        </p:tgtEl>
                                        <p:attrNameLst>
                                          <p:attrName>style.rotation</p:attrName>
                                        </p:attrNameLst>
                                      </p:cBhvr>
                                      <p:tavLst>
                                        <p:tav tm="0">
                                          <p:val>
                                            <p:fltVal val="90"/>
                                          </p:val>
                                        </p:tav>
                                        <p:tav tm="100000">
                                          <p:val>
                                            <p:fltVal val="0"/>
                                          </p:val>
                                        </p:tav>
                                      </p:tavLst>
                                    </p:anim>
                                    <p:animEffect transition="in" filter="fade">
                                      <p:cBhvr>
                                        <p:cTn id="39" dur="1000"/>
                                        <p:tgtEl>
                                          <p:spTgt spid="2056"/>
                                        </p:tgtEl>
                                      </p:cBhvr>
                                    </p:animEffect>
                                  </p:childTnLst>
                                  <p:subTnLst>
                                    <p:audio>
                                      <p:cMediaNode>
                                        <p:cTn display="0" masterRel="sameClick">
                                          <p:stCondLst>
                                            <p:cond evt="begin" delay="0">
                                              <p:tn val="34"/>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40" restart="whenNotActive" fill="hold" evtFilter="cancelBubble" nodeType="interactiveSeq">
                <p:stCondLst>
                  <p:cond evt="onClick" delay="0">
                    <p:tgtEl>
                      <p:spTgt spid="67"/>
                    </p:tgtEl>
                  </p:cond>
                </p:stCondLst>
                <p:endSync evt="end" delay="0">
                  <p:rtn val="all"/>
                </p:endSync>
                <p:childTnLst>
                  <p:par>
                    <p:cTn id="41" fill="hold">
                      <p:stCondLst>
                        <p:cond delay="0"/>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p:cTn id="45" dur="1000" fill="hold"/>
                                        <p:tgtEl>
                                          <p:spTgt spid="52"/>
                                        </p:tgtEl>
                                        <p:attrNameLst>
                                          <p:attrName>ppt_w</p:attrName>
                                        </p:attrNameLst>
                                      </p:cBhvr>
                                      <p:tavLst>
                                        <p:tav tm="0">
                                          <p:val>
                                            <p:fltVal val="0"/>
                                          </p:val>
                                        </p:tav>
                                        <p:tav tm="100000">
                                          <p:val>
                                            <p:strVal val="#ppt_w"/>
                                          </p:val>
                                        </p:tav>
                                      </p:tavLst>
                                    </p:anim>
                                    <p:anim calcmode="lin" valueType="num">
                                      <p:cBhvr>
                                        <p:cTn id="46" dur="1000" fill="hold"/>
                                        <p:tgtEl>
                                          <p:spTgt spid="52"/>
                                        </p:tgtEl>
                                        <p:attrNameLst>
                                          <p:attrName>ppt_h</p:attrName>
                                        </p:attrNameLst>
                                      </p:cBhvr>
                                      <p:tavLst>
                                        <p:tav tm="0">
                                          <p:val>
                                            <p:fltVal val="0"/>
                                          </p:val>
                                        </p:tav>
                                        <p:tav tm="100000">
                                          <p:val>
                                            <p:strVal val="#ppt_h"/>
                                          </p:val>
                                        </p:tav>
                                      </p:tavLst>
                                    </p:anim>
                                    <p:anim calcmode="lin" valueType="num">
                                      <p:cBhvr>
                                        <p:cTn id="47" dur="1000" fill="hold"/>
                                        <p:tgtEl>
                                          <p:spTgt spid="52"/>
                                        </p:tgtEl>
                                        <p:attrNameLst>
                                          <p:attrName>style.rotation</p:attrName>
                                        </p:attrNameLst>
                                      </p:cBhvr>
                                      <p:tavLst>
                                        <p:tav tm="0">
                                          <p:val>
                                            <p:fltVal val="90"/>
                                          </p:val>
                                        </p:tav>
                                        <p:tav tm="100000">
                                          <p:val>
                                            <p:fltVal val="0"/>
                                          </p:val>
                                        </p:tav>
                                      </p:tavLst>
                                    </p:anim>
                                    <p:animEffect transition="in" filter="fade">
                                      <p:cBhvr>
                                        <p:cTn id="48" dur="1000"/>
                                        <p:tgtEl>
                                          <p:spTgt spid="52"/>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67"/>
                  </p:tgtEl>
                </p:cond>
              </p:nextCondLst>
            </p:seq>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withEffect">
                                  <p:stCondLst>
                                    <p:cond delay="0"/>
                                  </p:stCondLst>
                                  <p:childTnLst>
                                    <p:animEffect transition="out" filter="fade">
                                      <p:cBhvr>
                                        <p:cTn id="53" dur="500"/>
                                        <p:tgtEl>
                                          <p:spTgt spid="52"/>
                                        </p:tgtEl>
                                      </p:cBhvr>
                                    </p:animEffect>
                                    <p:set>
                                      <p:cBhvr>
                                        <p:cTn id="54" dur="1" fill="hold">
                                          <p:stCondLst>
                                            <p:cond delay="499"/>
                                          </p:stCondLst>
                                        </p:cTn>
                                        <p:tgtEl>
                                          <p:spTgt spid="52"/>
                                        </p:tgtEl>
                                        <p:attrNameLst>
                                          <p:attrName>style.visibility</p:attrName>
                                        </p:attrNameLst>
                                      </p:cBhvr>
                                      <p:to>
                                        <p:strVal val="hidden"/>
                                      </p:to>
                                    </p:set>
                                  </p:childTnLst>
                                </p:cTn>
                              </p:par>
                              <p:par>
                                <p:cTn id="55" presetID="22" presetClass="entr" presetSubtype="1"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up)">
                                      <p:cBhvr>
                                        <p:cTn id="57" dur="500"/>
                                        <p:tgtEl>
                                          <p:spTgt spid="21"/>
                                        </p:tgtEl>
                                      </p:cBhvr>
                                    </p:animEffect>
                                  </p:childTnLst>
                                  <p:subTnLst>
                                    <p:audio>
                                      <p:cMediaNode>
                                        <p:cTn display="0" masterRel="sameClick">
                                          <p:stCondLst>
                                            <p:cond evt="begin" delay="0">
                                              <p:tn val="5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2"/>
                  </p:tgtEl>
                </p:cond>
              </p:nextCondLst>
            </p:seq>
            <p:seq concurrent="1" nextAc="seek">
              <p:cTn id="58" restart="whenNotActive" fill="hold" evtFilter="cancelBubble" nodeType="interactiveSeq">
                <p:stCondLst>
                  <p:cond evt="onClick" delay="0">
                    <p:tgtEl>
                      <p:spTgt spid="69"/>
                    </p:tgtEl>
                  </p:cond>
                </p:stCondLst>
                <p:endSync evt="end" delay="0">
                  <p:rtn val="all"/>
                </p:endSync>
                <p:childTnLst>
                  <p:par>
                    <p:cTn id="59" fill="hold">
                      <p:stCondLst>
                        <p:cond delay="0"/>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1000" fill="hold"/>
                                        <p:tgtEl>
                                          <p:spTgt spid="81"/>
                                        </p:tgtEl>
                                        <p:attrNameLst>
                                          <p:attrName>ppt_w</p:attrName>
                                        </p:attrNameLst>
                                      </p:cBhvr>
                                      <p:tavLst>
                                        <p:tav tm="0">
                                          <p:val>
                                            <p:fltVal val="0"/>
                                          </p:val>
                                        </p:tav>
                                        <p:tav tm="100000">
                                          <p:val>
                                            <p:strVal val="#ppt_w"/>
                                          </p:val>
                                        </p:tav>
                                      </p:tavLst>
                                    </p:anim>
                                    <p:anim calcmode="lin" valueType="num">
                                      <p:cBhvr>
                                        <p:cTn id="64" dur="1000" fill="hold"/>
                                        <p:tgtEl>
                                          <p:spTgt spid="81"/>
                                        </p:tgtEl>
                                        <p:attrNameLst>
                                          <p:attrName>ppt_h</p:attrName>
                                        </p:attrNameLst>
                                      </p:cBhvr>
                                      <p:tavLst>
                                        <p:tav tm="0">
                                          <p:val>
                                            <p:fltVal val="0"/>
                                          </p:val>
                                        </p:tav>
                                        <p:tav tm="100000">
                                          <p:val>
                                            <p:strVal val="#ppt_h"/>
                                          </p:val>
                                        </p:tav>
                                      </p:tavLst>
                                    </p:anim>
                                    <p:anim calcmode="lin" valueType="num">
                                      <p:cBhvr>
                                        <p:cTn id="65" dur="1000" fill="hold"/>
                                        <p:tgtEl>
                                          <p:spTgt spid="81"/>
                                        </p:tgtEl>
                                        <p:attrNameLst>
                                          <p:attrName>style.rotation</p:attrName>
                                        </p:attrNameLst>
                                      </p:cBhvr>
                                      <p:tavLst>
                                        <p:tav tm="0">
                                          <p:val>
                                            <p:fltVal val="90"/>
                                          </p:val>
                                        </p:tav>
                                        <p:tav tm="100000">
                                          <p:val>
                                            <p:fltVal val="0"/>
                                          </p:val>
                                        </p:tav>
                                      </p:tavLst>
                                    </p:anim>
                                    <p:animEffect transition="in" filter="fade">
                                      <p:cBhvr>
                                        <p:cTn id="66" dur="1000"/>
                                        <p:tgtEl>
                                          <p:spTgt spid="81"/>
                                        </p:tgtEl>
                                      </p:cBhvr>
                                    </p:animEffect>
                                  </p:childTnLst>
                                  <p:subTnLst>
                                    <p:audio>
                                      <p:cMediaNode>
                                        <p:cTn display="0" masterRel="sameClick">
                                          <p:stCondLst>
                                            <p:cond evt="begin" delay="0">
                                              <p:tn val="61"/>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222" y="1912228"/>
            <a:ext cx="3657600" cy="5123571"/>
          </a:xfrm>
          <a:prstGeom prst="rect">
            <a:avLst/>
          </a:prstGeom>
        </p:spPr>
      </p:pic>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922941" y="1183199"/>
            <a:ext cx="4815359" cy="2862322"/>
          </a:xfrm>
          <a:prstGeom prst="rect">
            <a:avLst/>
          </a:prstGeom>
          <a:noFill/>
        </p:spPr>
        <p:txBody>
          <a:bodyPr wrap="square" rtlCol="0">
            <a:spAutoFit/>
          </a:bodyPr>
          <a:lstStyle/>
          <a:p>
            <a:pPr algn="ctr"/>
            <a:r>
              <a:rPr lang="en-US" sz="3600" b="1" dirty="0" err="1" smtClean="0">
                <a:solidFill>
                  <a:prstClr val="white"/>
                </a:solidFill>
              </a:rPr>
              <a:t>Em</a:t>
            </a:r>
            <a:r>
              <a:rPr lang="en-US" sz="3600" b="1" dirty="0" smtClean="0">
                <a:solidFill>
                  <a:prstClr val="white"/>
                </a:solidFill>
              </a:rPr>
              <a:t> </a:t>
            </a:r>
            <a:r>
              <a:rPr lang="en-US" sz="3600" b="1" dirty="0" err="1" smtClean="0">
                <a:solidFill>
                  <a:prstClr val="white"/>
                </a:solidFill>
              </a:rPr>
              <a:t>hãy</a:t>
            </a:r>
            <a:r>
              <a:rPr lang="en-US" sz="3600" b="1" dirty="0">
                <a:solidFill>
                  <a:prstClr val="white"/>
                </a:solidFill>
              </a:rPr>
              <a:t> </a:t>
            </a:r>
            <a:r>
              <a:rPr lang="en-US" sz="3600" b="1" dirty="0" err="1" smtClean="0">
                <a:solidFill>
                  <a:prstClr val="white"/>
                </a:solidFill>
              </a:rPr>
              <a:t>tìm</a:t>
            </a:r>
            <a:r>
              <a:rPr lang="en-US" sz="3600" b="1" dirty="0" smtClean="0">
                <a:solidFill>
                  <a:prstClr val="white"/>
                </a:solidFill>
              </a:rPr>
              <a:t> </a:t>
            </a:r>
            <a:r>
              <a:rPr lang="en-US" sz="3600" b="1" dirty="0" err="1" smtClean="0">
                <a:solidFill>
                  <a:prstClr val="white"/>
                </a:solidFill>
              </a:rPr>
              <a:t>thêm</a:t>
            </a:r>
            <a:r>
              <a:rPr lang="en-US" sz="3600" b="1" dirty="0" smtClean="0">
                <a:solidFill>
                  <a:prstClr val="white"/>
                </a:solidFill>
              </a:rPr>
              <a:t>  </a:t>
            </a:r>
            <a:r>
              <a:rPr lang="en-US" sz="3600" b="1" dirty="0" err="1" smtClean="0">
                <a:solidFill>
                  <a:prstClr val="white"/>
                </a:solidFill>
              </a:rPr>
              <a:t>một</a:t>
            </a:r>
            <a:r>
              <a:rPr lang="en-US" sz="3600" b="1" dirty="0" smtClean="0">
                <a:solidFill>
                  <a:prstClr val="white"/>
                </a:solidFill>
              </a:rPr>
              <a:t> </a:t>
            </a:r>
            <a:r>
              <a:rPr lang="en-US" sz="3600" b="1" dirty="0" err="1" smtClean="0">
                <a:solidFill>
                  <a:prstClr val="white"/>
                </a:solidFill>
              </a:rPr>
              <a:t>số</a:t>
            </a:r>
            <a:r>
              <a:rPr lang="en-US" sz="3600" b="1" dirty="0" smtClean="0">
                <a:solidFill>
                  <a:prstClr val="white"/>
                </a:solidFill>
              </a:rPr>
              <a:t> </a:t>
            </a:r>
            <a:r>
              <a:rPr lang="en-US" sz="3600" b="1" dirty="0" err="1" smtClean="0">
                <a:solidFill>
                  <a:prstClr val="white"/>
                </a:solidFill>
              </a:rPr>
              <a:t>thành</a:t>
            </a:r>
            <a:r>
              <a:rPr lang="en-US" sz="3600" b="1" dirty="0" smtClean="0">
                <a:solidFill>
                  <a:prstClr val="white"/>
                </a:solidFill>
              </a:rPr>
              <a:t> </a:t>
            </a:r>
            <a:r>
              <a:rPr lang="en-US" sz="3600" b="1" dirty="0" err="1" smtClean="0">
                <a:solidFill>
                  <a:prstClr val="white"/>
                </a:solidFill>
              </a:rPr>
              <a:t>ngữ</a:t>
            </a:r>
            <a:r>
              <a:rPr lang="en-US" sz="3600" b="1" dirty="0" smtClean="0">
                <a:solidFill>
                  <a:prstClr val="white"/>
                </a:solidFill>
              </a:rPr>
              <a:t> </a:t>
            </a:r>
            <a:r>
              <a:rPr lang="en-US" sz="3600" b="1" dirty="0" err="1" smtClean="0">
                <a:solidFill>
                  <a:prstClr val="white"/>
                </a:solidFill>
              </a:rPr>
              <a:t>được</a:t>
            </a:r>
            <a:r>
              <a:rPr lang="en-US" sz="3600" b="1" dirty="0" smtClean="0">
                <a:solidFill>
                  <a:prstClr val="white"/>
                </a:solidFill>
              </a:rPr>
              <a:t> </a:t>
            </a:r>
            <a:r>
              <a:rPr lang="en-US" sz="3600" b="1" dirty="0" err="1" smtClean="0">
                <a:solidFill>
                  <a:prstClr val="white"/>
                </a:solidFill>
              </a:rPr>
              <a:t>tạo</a:t>
            </a:r>
            <a:r>
              <a:rPr lang="en-US" sz="3600" b="1" dirty="0" smtClean="0">
                <a:solidFill>
                  <a:prstClr val="white"/>
                </a:solidFill>
              </a:rPr>
              <a:t> </a:t>
            </a:r>
            <a:r>
              <a:rPr lang="en-US" sz="3600" b="1" dirty="0" err="1" smtClean="0">
                <a:solidFill>
                  <a:prstClr val="white"/>
                </a:solidFill>
              </a:rPr>
              <a:t>nên</a:t>
            </a:r>
            <a:r>
              <a:rPr lang="en-US" sz="3600" b="1" dirty="0" smtClean="0">
                <a:solidFill>
                  <a:prstClr val="white"/>
                </a:solidFill>
              </a:rPr>
              <a:t> </a:t>
            </a:r>
            <a:r>
              <a:rPr lang="en-US" sz="3600" b="1" dirty="0" err="1" smtClean="0">
                <a:solidFill>
                  <a:prstClr val="white"/>
                </a:solidFill>
              </a:rPr>
              <a:t>bằng</a:t>
            </a:r>
            <a:r>
              <a:rPr lang="en-US" sz="3600" b="1" dirty="0" smtClean="0">
                <a:solidFill>
                  <a:prstClr val="white"/>
                </a:solidFill>
              </a:rPr>
              <a:t> </a:t>
            </a:r>
            <a:r>
              <a:rPr lang="en-US" sz="3600" b="1" dirty="0" err="1" smtClean="0">
                <a:solidFill>
                  <a:prstClr val="white"/>
                </a:solidFill>
              </a:rPr>
              <a:t>cách</a:t>
            </a:r>
            <a:r>
              <a:rPr lang="en-US" sz="3600" b="1" dirty="0" smtClean="0">
                <a:solidFill>
                  <a:prstClr val="white"/>
                </a:solidFill>
              </a:rPr>
              <a:t> </a:t>
            </a:r>
            <a:r>
              <a:rPr lang="en-US" sz="3600" b="1" dirty="0" err="1" smtClean="0">
                <a:solidFill>
                  <a:prstClr val="white"/>
                </a:solidFill>
              </a:rPr>
              <a:t>tương</a:t>
            </a:r>
            <a:r>
              <a:rPr lang="en-US" sz="3600" b="1" dirty="0" smtClean="0">
                <a:solidFill>
                  <a:prstClr val="white"/>
                </a:solidFill>
              </a:rPr>
              <a:t> </a:t>
            </a:r>
            <a:r>
              <a:rPr lang="en-US" sz="3600" b="1" dirty="0" err="1" smtClean="0">
                <a:solidFill>
                  <a:prstClr val="white"/>
                </a:solidFill>
              </a:rPr>
              <a:t>tự</a:t>
            </a:r>
            <a:r>
              <a:rPr lang="en-US" sz="3600" b="1" dirty="0" smtClean="0">
                <a:solidFill>
                  <a:prstClr val="white"/>
                </a:solidFill>
              </a:rPr>
              <a:t> </a:t>
            </a:r>
            <a:r>
              <a:rPr lang="en-US" sz="3600" b="1" dirty="0" err="1" smtClean="0">
                <a:solidFill>
                  <a:prstClr val="white"/>
                </a:solidFill>
              </a:rPr>
              <a:t>câu</a:t>
            </a:r>
            <a:r>
              <a:rPr lang="en-US" sz="3600" b="1" dirty="0" smtClean="0">
                <a:solidFill>
                  <a:prstClr val="white"/>
                </a:solidFill>
              </a:rPr>
              <a:t> “</a:t>
            </a:r>
            <a:r>
              <a:rPr lang="en-US" sz="3600" b="1" dirty="0" err="1" smtClean="0">
                <a:solidFill>
                  <a:prstClr val="white"/>
                </a:solidFill>
              </a:rPr>
              <a:t>hô</a:t>
            </a:r>
            <a:r>
              <a:rPr lang="en-US" sz="3600" b="1" dirty="0" smtClean="0">
                <a:solidFill>
                  <a:prstClr val="white"/>
                </a:solidFill>
              </a:rPr>
              <a:t> </a:t>
            </a:r>
            <a:r>
              <a:rPr lang="en-US" sz="3600" b="1" dirty="0" err="1" smtClean="0">
                <a:solidFill>
                  <a:prstClr val="white"/>
                </a:solidFill>
              </a:rPr>
              <a:t>mưa</a:t>
            </a:r>
            <a:r>
              <a:rPr lang="en-US" sz="3600" b="1" dirty="0" smtClean="0">
                <a:solidFill>
                  <a:prstClr val="white"/>
                </a:solidFill>
              </a:rPr>
              <a:t> </a:t>
            </a:r>
            <a:r>
              <a:rPr lang="en-US" sz="3600" b="1" dirty="0" err="1" smtClean="0">
                <a:solidFill>
                  <a:prstClr val="white"/>
                </a:solidFill>
              </a:rPr>
              <a:t>gọi</a:t>
            </a:r>
            <a:r>
              <a:rPr lang="en-US" sz="3600" b="1" dirty="0" smtClean="0">
                <a:solidFill>
                  <a:prstClr val="white"/>
                </a:solidFill>
              </a:rPr>
              <a:t> </a:t>
            </a:r>
            <a:r>
              <a:rPr lang="en-US" sz="3600" b="1" dirty="0" err="1" smtClean="0">
                <a:solidFill>
                  <a:prstClr val="white"/>
                </a:solidFill>
              </a:rPr>
              <a:t>gió</a:t>
            </a:r>
            <a:r>
              <a:rPr lang="en-US" sz="3600" b="1" dirty="0" smtClean="0">
                <a:solidFill>
                  <a:prstClr val="white"/>
                </a:solidFill>
              </a:rPr>
              <a:t>, </a:t>
            </a:r>
            <a:r>
              <a:rPr lang="en-US" sz="3600" b="1" dirty="0" err="1" smtClean="0">
                <a:solidFill>
                  <a:prstClr val="white"/>
                </a:solidFill>
              </a:rPr>
              <a:t>oán</a:t>
            </a:r>
            <a:r>
              <a:rPr lang="en-US" sz="3600" b="1" dirty="0" smtClean="0">
                <a:solidFill>
                  <a:prstClr val="white"/>
                </a:solidFill>
              </a:rPr>
              <a:t> </a:t>
            </a:r>
            <a:r>
              <a:rPr lang="en-US" sz="3600" b="1" dirty="0" err="1" smtClean="0">
                <a:solidFill>
                  <a:prstClr val="white"/>
                </a:solidFill>
              </a:rPr>
              <a:t>nặng</a:t>
            </a:r>
            <a:r>
              <a:rPr lang="en-US" sz="3600" b="1" dirty="0" smtClean="0">
                <a:solidFill>
                  <a:prstClr val="white"/>
                </a:solidFill>
              </a:rPr>
              <a:t> </a:t>
            </a:r>
            <a:r>
              <a:rPr lang="en-US" sz="3600" b="1" dirty="0" err="1" smtClean="0">
                <a:solidFill>
                  <a:prstClr val="white"/>
                </a:solidFill>
              </a:rPr>
              <a:t>thù</a:t>
            </a:r>
            <a:r>
              <a:rPr lang="en-US" sz="3600" b="1" dirty="0" smtClean="0">
                <a:solidFill>
                  <a:prstClr val="white"/>
                </a:solidFill>
              </a:rPr>
              <a:t> </a:t>
            </a:r>
            <a:r>
              <a:rPr lang="en-US" sz="3600" b="1" dirty="0" err="1" smtClean="0">
                <a:solidFill>
                  <a:prstClr val="white"/>
                </a:solidFill>
              </a:rPr>
              <a:t>sâu</a:t>
            </a:r>
            <a:r>
              <a:rPr lang="en-US" sz="3600" b="1" dirty="0" smtClean="0">
                <a:solidFill>
                  <a:prstClr val="white"/>
                </a:solidFill>
              </a:rPr>
              <a:t>”</a:t>
            </a:r>
            <a:endParaRPr lang="en-US" sz="3600" b="1" dirty="0">
              <a:solidFill>
                <a:prstClr val="white"/>
              </a:solidFill>
            </a:endParaRPr>
          </a:p>
        </p:txBody>
      </p:sp>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3" name="Rounded Rectangle 22"/>
          <p:cNvSpPr/>
          <p:nvPr/>
        </p:nvSpPr>
        <p:spPr>
          <a:xfrm>
            <a:off x="4340179" y="4760149"/>
            <a:ext cx="5177307" cy="1936083"/>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Times New Roman" panose="02020603050405020304" pitchFamily="18" charset="0"/>
                <a:cs typeface="Times New Roman" panose="02020603050405020304" pitchFamily="18" charset="0"/>
              </a:rPr>
              <a:t>“</a:t>
            </a:r>
            <a:r>
              <a:rPr lang="en-US" sz="3200" dirty="0" err="1" smtClean="0">
                <a:solidFill>
                  <a:prstClr val="white"/>
                </a:solidFill>
                <a:latin typeface="Times New Roman" panose="02020603050405020304" pitchFamily="18" charset="0"/>
                <a:cs typeface="Times New Roman" panose="02020603050405020304" pitchFamily="18" charset="0"/>
              </a:rPr>
              <a:t>Chân</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cứng</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đá</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mềm</a:t>
            </a:r>
            <a:r>
              <a:rPr lang="en-US" sz="3200" dirty="0" smtClean="0">
                <a:solidFill>
                  <a:prstClr val="white"/>
                </a:solidFill>
                <a:latin typeface="Times New Roman" panose="02020603050405020304" pitchFamily="18" charset="0"/>
                <a:cs typeface="Times New Roman" panose="02020603050405020304" pitchFamily="18" charset="0"/>
              </a:rPr>
              <a:t>”</a:t>
            </a:r>
          </a:p>
          <a:p>
            <a:pPr algn="ct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Tích</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tiểu</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thành</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đại</a:t>
            </a:r>
            <a:r>
              <a:rPr lang="en-US" sz="3200" dirty="0" smtClean="0">
                <a:solidFill>
                  <a:prstClr val="white"/>
                </a:solidFill>
                <a:latin typeface="Times New Roman" panose="02020603050405020304" pitchFamily="18" charset="0"/>
                <a:cs typeface="Times New Roman" panose="02020603050405020304" pitchFamily="18" charset="0"/>
              </a:rPr>
              <a:t>”</a:t>
            </a:r>
          </a:p>
          <a:p>
            <a:pPr algn="ct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a:solidFill>
                  <a:prstClr val="white"/>
                </a:solidFill>
                <a:latin typeface="Times New Roman" panose="02020603050405020304" pitchFamily="18" charset="0"/>
                <a:cs typeface="Times New Roman" panose="02020603050405020304" pitchFamily="18" charset="0"/>
              </a:rPr>
              <a:t>M</a:t>
            </a:r>
            <a:r>
              <a:rPr lang="en-US" sz="3200" dirty="0" err="1" smtClean="0">
                <a:solidFill>
                  <a:prstClr val="white"/>
                </a:solidFill>
                <a:latin typeface="Times New Roman" panose="02020603050405020304" pitchFamily="18" charset="0"/>
                <a:cs typeface="Times New Roman" panose="02020603050405020304" pitchFamily="18" charset="0"/>
              </a:rPr>
              <a:t>ột</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nắng</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hai</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sương</a:t>
            </a:r>
            <a:r>
              <a:rPr lang="en-US" sz="3200" dirty="0" smtClean="0">
                <a:solidFill>
                  <a:prstClr val="white"/>
                </a:solidFill>
                <a:latin typeface="Times New Roman" panose="02020603050405020304" pitchFamily="18" charset="0"/>
                <a:cs typeface="Times New Roman" panose="02020603050405020304" pitchFamily="18" charset="0"/>
              </a:rPr>
              <a:t>”</a:t>
            </a:r>
          </a:p>
          <a:p>
            <a:pPr algn="ctr"/>
            <a:r>
              <a:rPr lang="en-US" sz="3200" dirty="0" smtClean="0">
                <a:solidFill>
                  <a:prstClr val="white"/>
                </a:solidFill>
                <a:latin typeface="Times New Roman" panose="02020603050405020304" pitchFamily="18" charset="0"/>
                <a:cs typeface="Times New Roman" panose="02020603050405020304" pitchFamily="18" charset="0"/>
              </a:rPr>
              <a:t>“</a:t>
            </a:r>
            <a:r>
              <a:rPr lang="en-US" sz="3200" dirty="0" err="1" smtClean="0">
                <a:solidFill>
                  <a:prstClr val="white"/>
                </a:solidFill>
                <a:latin typeface="Times New Roman" panose="02020603050405020304" pitchFamily="18" charset="0"/>
                <a:cs typeface="Times New Roman" panose="02020603050405020304" pitchFamily="18" charset="0"/>
              </a:rPr>
              <a:t>Dầm</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mưa</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dãi</a:t>
            </a:r>
            <a:r>
              <a:rPr lang="en-US" sz="3200" dirty="0" smtClean="0">
                <a:solidFill>
                  <a:prstClr val="white"/>
                </a:solidFill>
                <a:latin typeface="Times New Roman" panose="02020603050405020304" pitchFamily="18" charset="0"/>
                <a:cs typeface="Times New Roman" panose="02020603050405020304" pitchFamily="18" charset="0"/>
              </a:rPr>
              <a:t> </a:t>
            </a:r>
            <a:r>
              <a:rPr lang="en-US" sz="3200" dirty="0" err="1" smtClean="0">
                <a:solidFill>
                  <a:prstClr val="white"/>
                </a:solidFill>
                <a:latin typeface="Times New Roman" panose="02020603050405020304" pitchFamily="18" charset="0"/>
                <a:cs typeface="Times New Roman" panose="02020603050405020304" pitchFamily="18" charset="0"/>
              </a:rPr>
              <a:t>nắng</a:t>
            </a:r>
            <a:endParaRPr lang="en-US" sz="3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58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2" presetClass="entr" presetSubtype="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r>
              <a:rPr lang="en-US" sz="4533" dirty="0" err="1">
                <a:solidFill>
                  <a:srgbClr val="FFC000"/>
                </a:solidFill>
                <a:latin typeface="SVN-Ready" pitchFamily="18" charset="0"/>
              </a:rPr>
              <a:t>Điều</a:t>
            </a:r>
            <a:r>
              <a:rPr lang="en-US" sz="4533" dirty="0">
                <a:solidFill>
                  <a:srgbClr val="FFC000"/>
                </a:solidFill>
                <a:latin typeface="SVN-Ready" pitchFamily="18" charset="0"/>
              </a:rPr>
              <a:t> </a:t>
            </a:r>
            <a:r>
              <a:rPr lang="en-US" sz="4533" dirty="0" err="1">
                <a:solidFill>
                  <a:srgbClr val="FFC000"/>
                </a:solidFill>
                <a:latin typeface="SVN-Ready" pitchFamily="18" charset="0"/>
              </a:rPr>
              <a:t>ước</a:t>
            </a:r>
            <a:r>
              <a:rPr lang="en-US" sz="4533" dirty="0">
                <a:solidFill>
                  <a:srgbClr val="FFC000"/>
                </a:solidFill>
                <a:latin typeface="SVN-Ready" pitchFamily="18" charset="0"/>
              </a:rPr>
              <a:t> </a:t>
            </a:r>
            <a:r>
              <a:rPr lang="en-US" sz="4533" dirty="0" err="1">
                <a:solidFill>
                  <a:srgbClr val="FFC000"/>
                </a:solidFill>
                <a:latin typeface="SVN-Ready" pitchFamily="18" charset="0"/>
              </a:rPr>
              <a:t>của</a:t>
            </a:r>
            <a:r>
              <a:rPr lang="en-US" sz="4533" dirty="0">
                <a:solidFill>
                  <a:srgbClr val="FFC000"/>
                </a:solidFill>
                <a:latin typeface="SVN-Ready" pitchFamily="18" charset="0"/>
              </a:rPr>
              <a:t> </a:t>
            </a:r>
            <a:r>
              <a:rPr lang="en-US" sz="4533" dirty="0" err="1">
                <a:solidFill>
                  <a:srgbClr val="FFC000"/>
                </a:solidFill>
                <a:latin typeface="SVN-Ready" pitchFamily="18" charset="0"/>
              </a:rPr>
              <a:t>cô</a:t>
            </a:r>
            <a:r>
              <a:rPr lang="en-US" sz="4533" dirty="0">
                <a:solidFill>
                  <a:srgbClr val="FFC000"/>
                </a:solidFill>
                <a:latin typeface="SVN-Ready" pitchFamily="18" charset="0"/>
              </a:rPr>
              <a:t> </a:t>
            </a:r>
          </a:p>
        </p:txBody>
      </p:sp>
    </p:spTree>
    <p:extLst>
      <p:ext uri="{BB962C8B-B14F-4D97-AF65-F5344CB8AC3E}">
        <p14:creationId xmlns:p14="http://schemas.microsoft.com/office/powerpoint/2010/main" val="188205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203678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5122"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328457" y="2491155"/>
            <a:ext cx="5113867" cy="2360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10"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Tree>
    <p:extLst>
      <p:ext uri="{BB962C8B-B14F-4D97-AF65-F5344CB8AC3E}">
        <p14:creationId xmlns:p14="http://schemas.microsoft.com/office/powerpoint/2010/main" val="35430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ppt_x"/>
                                          </p:val>
                                        </p:tav>
                                        <p:tav tm="100000">
                                          <p:val>
                                            <p:strVal val="#ppt_x"/>
                                          </p:val>
                                        </p:tav>
                                      </p:tavLst>
                                    </p:anim>
                                    <p:anim calcmode="lin" valueType="num">
                                      <p:cBhvr additive="base">
                                        <p:cTn id="18" dur="500" fill="hold"/>
                                        <p:tgtEl>
                                          <p:spTgt spid="512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additive="base">
                                        <p:cTn id="21" dur="500" fill="hold"/>
                                        <p:tgtEl>
                                          <p:spTgt spid="4098"/>
                                        </p:tgtEl>
                                        <p:attrNameLst>
                                          <p:attrName>ppt_x</p:attrName>
                                        </p:attrNameLst>
                                      </p:cBhvr>
                                      <p:tavLst>
                                        <p:tav tm="0">
                                          <p:val>
                                            <p:strVal val="#ppt_x"/>
                                          </p:val>
                                        </p:tav>
                                        <p:tav tm="100000">
                                          <p:val>
                                            <p:strVal val="#ppt_x"/>
                                          </p:val>
                                        </p:tav>
                                      </p:tavLst>
                                    </p:anim>
                                    <p:anim calcmode="lin" valueType="num">
                                      <p:cBhvr additive="base">
                                        <p:cTn id="22"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8"/>
            <a:ext cx="12192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6837800" y="3671277"/>
            <a:ext cx="5252601" cy="3094567"/>
          </a:xfrm>
          <a:prstGeom prst="rect">
            <a:avLst/>
          </a:prstGeom>
        </p:spPr>
      </p:pic>
      <p:sp>
        <p:nvSpPr>
          <p:cNvPr id="2" name="TextBox 1"/>
          <p:cNvSpPr txBox="1"/>
          <p:nvPr/>
        </p:nvSpPr>
        <p:spPr>
          <a:xfrm>
            <a:off x="3755269" y="2510717"/>
            <a:ext cx="3863422" cy="2554545"/>
          </a:xfrm>
          <a:prstGeom prst="rect">
            <a:avLst/>
          </a:prstGeom>
          <a:noFill/>
        </p:spPr>
        <p:txBody>
          <a:bodyPr wrap="square" rtlCol="0">
            <a:spAutoFit/>
          </a:bodyPr>
          <a:lstStyle/>
          <a:p>
            <a:r>
              <a:rPr lang="en-US" sz="4000" dirty="0" err="1" smtClean="0">
                <a:solidFill>
                  <a:schemeClr val="bg1"/>
                </a:solidFill>
                <a:latin typeface="Times New Roman" panose="02020603050405020304" pitchFamily="18" charset="0"/>
                <a:cs typeface="Times New Roman" panose="02020603050405020304" pitchFamily="18" charset="0"/>
              </a:rPr>
              <a:t>Lớp</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mình</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làm</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giúp</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cô</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bài</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tập</a:t>
            </a:r>
            <a:r>
              <a:rPr lang="en-US" sz="4000" dirty="0" smtClean="0">
                <a:solidFill>
                  <a:schemeClr val="bg1"/>
                </a:solidFill>
                <a:latin typeface="Times New Roman" panose="02020603050405020304" pitchFamily="18" charset="0"/>
                <a:cs typeface="Times New Roman" panose="02020603050405020304" pitchFamily="18" charset="0"/>
              </a:rPr>
              <a:t> 2 </a:t>
            </a:r>
            <a:r>
              <a:rPr lang="en-US" sz="4000" dirty="0" err="1" smtClean="0">
                <a:solidFill>
                  <a:schemeClr val="bg1"/>
                </a:solidFill>
                <a:latin typeface="Times New Roman" panose="02020603050405020304" pitchFamily="18" charset="0"/>
                <a:cs typeface="Times New Roman" panose="02020603050405020304" pitchFamily="18" charset="0"/>
              </a:rPr>
              <a:t>trong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sgk</a:t>
            </a:r>
            <a:r>
              <a:rPr lang="en-US" sz="4000" dirty="0" smtClean="0">
                <a:solidFill>
                  <a:schemeClr val="bg1"/>
                </a:solidFill>
                <a:latin typeface="Times New Roman" panose="02020603050405020304" pitchFamily="18" charset="0"/>
                <a:cs typeface="Times New Roman" panose="02020603050405020304" pitchFamily="18" charset="0"/>
              </a:rPr>
              <a:t>/Tr13 </a:t>
            </a:r>
            <a:r>
              <a:rPr lang="en-US" sz="4000" dirty="0" err="1" smtClean="0">
                <a:solidFill>
                  <a:schemeClr val="bg1"/>
                </a:solidFill>
                <a:latin typeface="Times New Roman" panose="02020603050405020304" pitchFamily="18" charset="0"/>
                <a:cs typeface="Times New Roman" panose="02020603050405020304" pitchFamily="18" charset="0"/>
              </a:rPr>
              <a:t>nhé</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16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文本框 1"/>
          <p:cNvSpPr txBox="1"/>
          <p:nvPr>
            <p:custDataLst>
              <p:tags r:id="rId1"/>
            </p:custDataLst>
          </p:nvPr>
        </p:nvSpPr>
        <p:spPr>
          <a:xfrm>
            <a:off x="6597872" y="963576"/>
            <a:ext cx="1415772" cy="1569660"/>
          </a:xfrm>
          <a:prstGeom prst="rect">
            <a:avLst/>
          </a:prstGeom>
        </p:spPr>
        <p:txBody>
          <a:bodyPr wrap="none">
            <a:spAutoFit/>
          </a:bodyPr>
          <a:lstStyle>
            <a:defPPr>
              <a:defRPr lang="zh-CN"/>
            </a:defPPr>
            <a:lvl1pPr>
              <a:defRPr sz="9600">
                <a:latin typeface="汉仪尚巍手书W" panose="00020600040101010101" pitchFamily="18" charset="-122"/>
                <a:ea typeface="汉仪尚巍手书W" panose="00020600040101010101" pitchFamily="18" charset="-122"/>
              </a:defRPr>
            </a:lvl1pPr>
          </a:lstStyle>
          <a:p>
            <a:pPr algn="ctr"/>
            <a:r>
              <a:rPr lang="zh-CN" altLang="en-US" dirty="0">
                <a:latin typeface="禹卫书法行书简体" panose="02000603000000000000" pitchFamily="2" charset="-122"/>
                <a:ea typeface="禹卫书法行书简体" panose="02000603000000000000" pitchFamily="2" charset="-122"/>
              </a:rPr>
              <a:t>You</a:t>
            </a:r>
          </a:p>
        </p:txBody>
      </p:sp>
      <p:sp>
        <p:nvSpPr>
          <p:cNvPr id="28" name="PA_库_矩形 7"/>
          <p:cNvSpPr/>
          <p:nvPr>
            <p:custDataLst>
              <p:tags r:id="rId2"/>
            </p:custDataLst>
          </p:nvPr>
        </p:nvSpPr>
        <p:spPr>
          <a:xfrm>
            <a:off x="2219367" y="963576"/>
            <a:ext cx="3757760" cy="1569660"/>
          </a:xfrm>
          <a:prstGeom prst="rect">
            <a:avLst/>
          </a:prstGeom>
        </p:spPr>
        <p:txBody>
          <a:bodyPr wrap="none">
            <a:spAutoFit/>
          </a:bodyPr>
          <a:lstStyle/>
          <a:p>
            <a:pPr algn="ctr"/>
            <a:r>
              <a:rPr lang="zh-CN" altLang="en-US" sz="9600" dirty="0">
                <a:latin typeface="禹卫书法行书简体" panose="02000603000000000000" pitchFamily="2" charset="-122"/>
                <a:ea typeface="禹卫书法行书简体" panose="02000603000000000000" pitchFamily="2" charset="-122"/>
              </a:rPr>
              <a:t>Thank</a:t>
            </a:r>
          </a:p>
        </p:txBody>
      </p:sp>
      <p:grpSp>
        <p:nvGrpSpPr>
          <p:cNvPr id="29" name="PA_库_组合 24"/>
          <p:cNvGrpSpPr/>
          <p:nvPr>
            <p:custDataLst>
              <p:tags r:id="rId3"/>
            </p:custDataLst>
          </p:nvPr>
        </p:nvGrpSpPr>
        <p:grpSpPr>
          <a:xfrm>
            <a:off x="5798559" y="2423962"/>
            <a:ext cx="560050" cy="939160"/>
            <a:chOff x="1229861" y="3012007"/>
            <a:chExt cx="1188823" cy="1993565"/>
          </a:xfrm>
        </p:grpSpPr>
        <p:pic>
          <p:nvPicPr>
            <p:cNvPr id="30" name="图片 29"/>
            <p:cNvPicPr>
              <a:picLocks noChangeAspect="1"/>
            </p:cNvPicPr>
            <p:nvPr/>
          </p:nvPicPr>
          <p:blipFill>
            <a:blip r:embed="rId7"/>
            <a:stretch>
              <a:fillRect/>
            </a:stretch>
          </p:blipFill>
          <p:spPr>
            <a:xfrm>
              <a:off x="1229861" y="3012007"/>
              <a:ext cx="1188823" cy="1993565"/>
            </a:xfrm>
            <a:prstGeom prst="rect">
              <a:avLst/>
            </a:prstGeom>
          </p:spPr>
        </p:pic>
        <p:sp>
          <p:nvSpPr>
            <p:cNvPr id="31" name="PA_文本框 22"/>
            <p:cNvSpPr txBox="1"/>
            <p:nvPr>
              <p:custDataLst>
                <p:tags r:id="rId4"/>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051723" y="-253116"/>
            <a:ext cx="738664" cy="5032343"/>
          </a:xfrm>
          <a:prstGeom prst="rect">
            <a:avLst/>
          </a:prstGeom>
          <a:noFill/>
        </p:spPr>
        <p:txBody>
          <a:bodyPr vert="eaVert" wrap="square" rtlCol="0">
            <a:spAutoFit/>
          </a:bodyPr>
          <a:lstStyle/>
          <a:p>
            <a:pPr algn="ctr"/>
            <a:r>
              <a:rPr lang="en-US" altLang="zh-CN" sz="3600" dirty="0" smtClean="0">
                <a:latin typeface="方正字迹-吕建德字体" panose="02010600010101010101" pitchFamily="2" charset="-122"/>
                <a:ea typeface="方正字迹-吕建德字体" panose="02010600010101010101" pitchFamily="2" charset="-122"/>
              </a:rPr>
              <a:t>BỐ CỤC BÀI HỌC</a:t>
            </a:r>
            <a:endParaRPr lang="zh-CN" altLang="en-US" sz="3600" dirty="0">
              <a:latin typeface="方正字迹-吕建德字体" panose="02010600010101010101" pitchFamily="2" charset="-122"/>
              <a:ea typeface="方正字迹-吕建德字体" panose="02010600010101010101" pitchFamily="2" charset="-122"/>
            </a:endParaRPr>
          </a:p>
        </p:txBody>
      </p:sp>
      <p:grpSp>
        <p:nvGrpSpPr>
          <p:cNvPr id="4" name="组合 3"/>
          <p:cNvGrpSpPr/>
          <p:nvPr/>
        </p:nvGrpSpPr>
        <p:grpSpPr>
          <a:xfrm rot="16200000">
            <a:off x="5751464" y="-855101"/>
            <a:ext cx="1436849" cy="5786251"/>
            <a:chOff x="3823366" y="1436962"/>
            <a:chExt cx="1436849" cy="5786251"/>
          </a:xfrm>
        </p:grpSpPr>
        <p:grpSp>
          <p:nvGrpSpPr>
            <p:cNvPr id="5" name="组合 4"/>
            <p:cNvGrpSpPr/>
            <p:nvPr/>
          </p:nvGrpSpPr>
          <p:grpSpPr>
            <a:xfrm>
              <a:off x="4056942" y="1436962"/>
              <a:ext cx="1203273" cy="1283071"/>
              <a:chOff x="4056942" y="1461163"/>
              <a:chExt cx="1203273" cy="1283071"/>
            </a:xfrm>
          </p:grpSpPr>
          <p:pic>
            <p:nvPicPr>
              <p:cNvPr id="9" name="图片 8"/>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10" name="文本框 9"/>
              <p:cNvSpPr txBox="1"/>
              <p:nvPr/>
            </p:nvSpPr>
            <p:spPr>
              <a:xfrm>
                <a:off x="4224316" y="1463985"/>
                <a:ext cx="861774" cy="1229030"/>
              </a:xfrm>
              <a:prstGeom prst="rect">
                <a:avLst/>
              </a:prstGeom>
              <a:noFill/>
            </p:spPr>
            <p:txBody>
              <a:bodyPr vert="eaVert" wrap="square" rtlCol="0">
                <a:spAutoFit/>
              </a:bodyPr>
              <a:lstStyle/>
              <a:p>
                <a:pPr algn="ctr"/>
                <a:r>
                  <a:rPr lang="en-US" altLang="zh-CN" sz="4400" dirty="0">
                    <a:latin typeface="楷体" panose="02010609060101010101" pitchFamily="49" charset="-122"/>
                    <a:ea typeface="楷体" panose="02010609060101010101" pitchFamily="49" charset="-122"/>
                  </a:rPr>
                  <a:t>I</a:t>
                </a:r>
                <a:endParaRPr lang="zh-CN" altLang="en-US" sz="4400" dirty="0">
                  <a:latin typeface="楷体" panose="02010609060101010101" pitchFamily="49" charset="-122"/>
                  <a:ea typeface="楷体" panose="02010609060101010101" pitchFamily="49" charset="-122"/>
                </a:endParaRPr>
              </a:p>
            </p:txBody>
          </p:sp>
        </p:grpSp>
        <p:grpSp>
          <p:nvGrpSpPr>
            <p:cNvPr id="6" name="组合 5"/>
            <p:cNvGrpSpPr/>
            <p:nvPr/>
          </p:nvGrpSpPr>
          <p:grpSpPr>
            <a:xfrm>
              <a:off x="3823366" y="2958133"/>
              <a:ext cx="1340417" cy="4265080"/>
              <a:chOff x="1142302" y="2298671"/>
              <a:chExt cx="1340417" cy="4265080"/>
            </a:xfrm>
          </p:grpSpPr>
          <p:sp>
            <p:nvSpPr>
              <p:cNvPr id="7" name="文本框 6"/>
              <p:cNvSpPr txBox="1"/>
              <p:nvPr/>
            </p:nvSpPr>
            <p:spPr>
              <a:xfrm>
                <a:off x="1142302" y="2298671"/>
                <a:ext cx="1169551" cy="4265080"/>
              </a:xfrm>
              <a:prstGeom prst="rect">
                <a:avLst/>
              </a:prstGeom>
              <a:noFill/>
            </p:spPr>
            <p:txBody>
              <a:bodyPr vert="eaVert" wrap="square" rtlCol="0">
                <a:spAutoFit/>
              </a:bodyPr>
              <a:lstStyle/>
              <a:p>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rPr>
                  <a:t>HÌNH THÀNH KIẾN THỨC</a:t>
                </a:r>
                <a:endParaRPr lang="zh-CN" altLang="en-US" sz="3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 name="文本框 7"/>
              <p:cNvSpPr txBox="1"/>
              <p:nvPr/>
            </p:nvSpPr>
            <p:spPr>
              <a:xfrm>
                <a:off x="2021054" y="2300791"/>
                <a:ext cx="461665" cy="1686688"/>
              </a:xfrm>
              <a:prstGeom prst="rect">
                <a:avLst/>
              </a:prstGeom>
              <a:noFill/>
            </p:spPr>
            <p:txBody>
              <a:bodyPr vert="eaVert" wrap="square" rtlCol="0">
                <a:spAutoFit/>
              </a:bodyPr>
              <a:lstStyle/>
              <a:p>
                <a:endParaRPr lang="zh-CN" altLang="en-US" spc="600" dirty="0">
                  <a:latin typeface="楷体" panose="02010609060101010101" pitchFamily="49" charset="-122"/>
                  <a:ea typeface="楷体" panose="02010609060101010101" pitchFamily="49" charset="-122"/>
                </a:endParaRPr>
              </a:p>
            </p:txBody>
          </p:sp>
        </p:grpSp>
      </p:grpSp>
      <p:grpSp>
        <p:nvGrpSpPr>
          <p:cNvPr id="11" name="组合 10"/>
          <p:cNvGrpSpPr/>
          <p:nvPr/>
        </p:nvGrpSpPr>
        <p:grpSpPr>
          <a:xfrm rot="16200000">
            <a:off x="5886326" y="1478792"/>
            <a:ext cx="1203273" cy="4539375"/>
            <a:chOff x="5604096" y="1436962"/>
            <a:chExt cx="1203273" cy="4539375"/>
          </a:xfrm>
        </p:grpSpPr>
        <p:grpSp>
          <p:nvGrpSpPr>
            <p:cNvPr id="12" name="组合 11"/>
            <p:cNvGrpSpPr/>
            <p:nvPr/>
          </p:nvGrpSpPr>
          <p:grpSpPr>
            <a:xfrm>
              <a:off x="5768976" y="2958084"/>
              <a:ext cx="909531" cy="3018253"/>
              <a:chOff x="1573189" y="2298622"/>
              <a:chExt cx="909531" cy="3018253"/>
            </a:xfrm>
          </p:grpSpPr>
          <p:sp>
            <p:nvSpPr>
              <p:cNvPr id="16" name="文本框 15"/>
              <p:cNvSpPr txBox="1"/>
              <p:nvPr/>
            </p:nvSpPr>
            <p:spPr>
              <a:xfrm>
                <a:off x="1573189" y="2298622"/>
                <a:ext cx="677108" cy="3018253"/>
              </a:xfrm>
              <a:prstGeom prst="rect">
                <a:avLst/>
              </a:prstGeom>
              <a:noFill/>
            </p:spPr>
            <p:txBody>
              <a:bodyPr vert="eaVert" wrap="square" rtlCol="0">
                <a:spAutoFit/>
              </a:bodyPr>
              <a:lstStyle/>
              <a:p>
                <a:r>
                  <a:rPr lang="en-US" altLang="zh-CN" sz="3200" dirty="0" smtClean="0">
                    <a:latin typeface="Times New Roman" panose="02020603050405020304" pitchFamily="18" charset="0"/>
                    <a:ea typeface="楷体" panose="02010609060101010101" pitchFamily="49" charset="-122"/>
                    <a:cs typeface="Times New Roman" panose="02020603050405020304" pitchFamily="18" charset="0"/>
                  </a:rPr>
                  <a:t>LUYỆN TẬP</a:t>
                </a:r>
                <a:endParaRPr lang="zh-CN" altLang="en-US" sz="32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文本框 16"/>
              <p:cNvSpPr txBox="1"/>
              <p:nvPr/>
            </p:nvSpPr>
            <p:spPr>
              <a:xfrm>
                <a:off x="2021055" y="2300789"/>
                <a:ext cx="461665" cy="1686688"/>
              </a:xfrm>
              <a:prstGeom prst="rect">
                <a:avLst/>
              </a:prstGeom>
              <a:noFill/>
            </p:spPr>
            <p:txBody>
              <a:bodyPr vert="eaVert" wrap="square" rtlCol="0">
                <a:spAutoFit/>
              </a:bodyPr>
              <a:lstStyle/>
              <a:p>
                <a:endParaRPr lang="zh-CN" altLang="en-US" spc="600" dirty="0">
                  <a:latin typeface="楷体" panose="02010609060101010101" pitchFamily="49" charset="-122"/>
                  <a:ea typeface="楷体" panose="02010609060101010101" pitchFamily="49" charset="-122"/>
                </a:endParaRPr>
              </a:p>
            </p:txBody>
          </p:sp>
        </p:grpSp>
        <p:grpSp>
          <p:nvGrpSpPr>
            <p:cNvPr id="13" name="组合 12"/>
            <p:cNvGrpSpPr/>
            <p:nvPr/>
          </p:nvGrpSpPr>
          <p:grpSpPr>
            <a:xfrm>
              <a:off x="5604096" y="1436962"/>
              <a:ext cx="1203273" cy="1283071"/>
              <a:chOff x="4056942" y="1461163"/>
              <a:chExt cx="1203273" cy="1283071"/>
            </a:xfrm>
          </p:grpSpPr>
          <p:pic>
            <p:nvPicPr>
              <p:cNvPr id="14" name="图片 13"/>
              <p:cNvPicPr>
                <a:picLocks noChangeAspect="1"/>
              </p:cNvPicPr>
              <p:nvPr/>
            </p:nvPicPr>
            <p:blipFill>
              <a:blip r:embed="rId5" cstate="screen">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4017043" y="1501062"/>
                <a:ext cx="1283071" cy="1203273"/>
              </a:xfrm>
              <a:prstGeom prst="rect">
                <a:avLst/>
              </a:prstGeom>
            </p:spPr>
          </p:pic>
          <p:sp>
            <p:nvSpPr>
              <p:cNvPr id="15" name="文本框 14"/>
              <p:cNvSpPr txBox="1"/>
              <p:nvPr/>
            </p:nvSpPr>
            <p:spPr>
              <a:xfrm>
                <a:off x="4224316" y="1463984"/>
                <a:ext cx="861774" cy="1229030"/>
              </a:xfrm>
              <a:prstGeom prst="rect">
                <a:avLst/>
              </a:prstGeom>
              <a:noFill/>
            </p:spPr>
            <p:txBody>
              <a:bodyPr vert="eaVert" wrap="square" rtlCol="0">
                <a:spAutoFit/>
              </a:bodyPr>
              <a:lstStyle/>
              <a:p>
                <a:pPr algn="ctr"/>
                <a:r>
                  <a:rPr lang="en-US" altLang="zh-CN" sz="4400" dirty="0" smtClean="0">
                    <a:latin typeface="楷体" panose="02010609060101010101" pitchFamily="49" charset="-122"/>
                    <a:ea typeface="楷体" panose="02010609060101010101" pitchFamily="49" charset="-122"/>
                  </a:rPr>
                  <a:t>II</a:t>
                </a:r>
                <a:endParaRPr lang="zh-CN" altLang="en-US" sz="4400" dirty="0">
                  <a:latin typeface="楷体" panose="02010609060101010101" pitchFamily="49" charset="-122"/>
                  <a:ea typeface="楷体" panose="02010609060101010101" pitchFamily="49"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a14="http://schemas.microsoft.com/office/drawing/2010/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1148" y="2890495"/>
            <a:ext cx="7538453" cy="1360843"/>
            <a:chOff x="1453442" y="2211662"/>
            <a:chExt cx="7538453" cy="1360843"/>
          </a:xfrm>
        </p:grpSpPr>
        <p:grpSp>
          <p:nvGrpSpPr>
            <p:cNvPr id="3" name="组合 2"/>
            <p:cNvGrpSpPr/>
            <p:nvPr/>
          </p:nvGrpSpPr>
          <p:grpSpPr>
            <a:xfrm>
              <a:off x="1453442" y="2211662"/>
              <a:ext cx="1203273" cy="1283071"/>
              <a:chOff x="1453442" y="2235863"/>
              <a:chExt cx="1203273" cy="1283071"/>
            </a:xfrm>
          </p:grpSpPr>
          <p:pic>
            <p:nvPicPr>
              <p:cNvPr id="7" name="图片 6"/>
              <p:cNvPicPr>
                <a:picLocks noChangeAspect="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a:off x="1682372" y="2238683"/>
                <a:ext cx="738664" cy="1229030"/>
              </a:xfrm>
              <a:prstGeom prst="rect">
                <a:avLst/>
              </a:prstGeom>
              <a:noFill/>
            </p:spPr>
            <p:txBody>
              <a:bodyPr vert="eaVert" wrap="square" rtlCol="0">
                <a:spAutoFit/>
              </a:bodyPr>
              <a:lstStyle/>
              <a:p>
                <a:pPr algn="ctr"/>
                <a:r>
                  <a:rPr lang="en-US" altLang="zh-CN" sz="3600" dirty="0">
                    <a:latin typeface="楷体" panose="02010609060101010101" pitchFamily="49" charset="-122"/>
                    <a:ea typeface="楷体" panose="02010609060101010101" pitchFamily="49" charset="-122"/>
                  </a:rPr>
                  <a:t>I</a:t>
                </a:r>
                <a:endParaRPr lang="zh-CN" altLang="en-US" sz="3600" dirty="0">
                  <a:latin typeface="楷体" panose="02010609060101010101" pitchFamily="49" charset="-122"/>
                  <a:ea typeface="楷体" panose="02010609060101010101" pitchFamily="49" charset="-122"/>
                </a:endParaRPr>
              </a:p>
            </p:txBody>
          </p:sp>
        </p:grpSp>
        <p:sp>
          <p:nvSpPr>
            <p:cNvPr id="5" name="文本框 4"/>
            <p:cNvSpPr txBox="1"/>
            <p:nvPr/>
          </p:nvSpPr>
          <p:spPr>
            <a:xfrm>
              <a:off x="2661006" y="2372176"/>
              <a:ext cx="6330889" cy="1200329"/>
            </a:xfrm>
            <a:prstGeom prst="rect">
              <a:avLst/>
            </a:prstGeom>
            <a:noFill/>
          </p:spPr>
          <p:txBody>
            <a:bodyPr vert="horz" wrap="square" rtlCol="0">
              <a:spAutoFit/>
            </a:bodyPr>
            <a:lstStyle/>
            <a:p>
              <a:r>
                <a:rPr lang="en-US" altLang="zh-CN" sz="3600" dirty="0" smtClean="0">
                  <a:latin typeface="楷体" panose="02010609060101010101" pitchFamily="49" charset="-122"/>
                  <a:ea typeface="楷体" panose="02010609060101010101" pitchFamily="49" charset="-122"/>
                </a:rPr>
                <a:t>HÌNH THÀNH KIẾN THỨC</a:t>
              </a:r>
            </a:p>
            <a:p>
              <a:r>
                <a:rPr lang="en-US" altLang="zh-CN" sz="3600" dirty="0" smtClean="0">
                  <a:latin typeface="楷体" panose="02010609060101010101" pitchFamily="49" charset="-122"/>
                  <a:ea typeface="楷体" panose="02010609060101010101" pitchFamily="49" charset="-122"/>
                </a:rPr>
                <a:t>(DẤU CHẤM PHẨY)</a:t>
              </a:r>
              <a:endParaRPr lang="zh-CN" altLang="en-US" sz="3600" dirty="0">
                <a:latin typeface="楷体" panose="02010609060101010101" pitchFamily="49" charset="-122"/>
                <a:ea typeface="楷体" panose="02010609060101010101" pitchFamily="49"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a14="http://schemas.microsoft.com/office/drawing/2010/main"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chemeClr val="bg1"/>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47938" y="1434298"/>
            <a:ext cx="3862167" cy="4051005"/>
            <a:chOff x="3287072" y="1345115"/>
            <a:chExt cx="2531662" cy="2655447"/>
          </a:xfrm>
        </p:grpSpPr>
        <p:sp>
          <p:nvSpPr>
            <p:cNvPr id="16"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t>Ví</a:t>
              </a:r>
              <a:r>
                <a:rPr lang="en-US" sz="2500" dirty="0" smtClean="0"/>
                <a:t> </a:t>
              </a:r>
              <a:r>
                <a:rPr lang="en-US" sz="2500" dirty="0" err="1" smtClean="0"/>
                <a:t>dụ</a:t>
              </a:r>
              <a:r>
                <a:rPr lang="en-US" sz="2500" dirty="0" smtClean="0"/>
                <a:t> 01</a:t>
              </a:r>
              <a:endParaRPr lang="en-US" sz="2500" dirty="0"/>
            </a:p>
          </p:txBody>
        </p:sp>
      </p:grpSp>
      <p:sp>
        <p:nvSpPr>
          <p:cNvPr id="5" name="Rectangle 4"/>
          <p:cNvSpPr/>
          <p:nvPr/>
        </p:nvSpPr>
        <p:spPr>
          <a:xfrm>
            <a:off x="1252908" y="2616634"/>
            <a:ext cx="3661670" cy="2751522"/>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grpSp>
        <p:nvGrpSpPr>
          <p:cNvPr id="19" name="组合 23"/>
          <p:cNvGrpSpPr/>
          <p:nvPr/>
        </p:nvGrpSpPr>
        <p:grpSpPr>
          <a:xfrm>
            <a:off x="7176045" y="1434298"/>
            <a:ext cx="3862167" cy="4051005"/>
            <a:chOff x="3287072" y="1345115"/>
            <a:chExt cx="2531662" cy="2655447"/>
          </a:xfrm>
        </p:grpSpPr>
        <p:sp>
          <p:nvSpPr>
            <p:cNvPr id="20" name="矩形 27"/>
            <p:cNvSpPr/>
            <p:nvPr/>
          </p:nvSpPr>
          <p:spPr>
            <a:xfrm>
              <a:off x="3287072" y="1413122"/>
              <a:ext cx="2531662" cy="2587440"/>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p>
          </p:txBody>
        </p:sp>
        <p:sp>
          <p:nvSpPr>
            <p:cNvPr id="21" name="矩形 28"/>
            <p:cNvSpPr/>
            <p:nvPr/>
          </p:nvSpPr>
          <p:spPr>
            <a:xfrm>
              <a:off x="3355880" y="1345115"/>
              <a:ext cx="600362" cy="698235"/>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t>Ví</a:t>
              </a:r>
              <a:r>
                <a:rPr lang="en-US" sz="2500" dirty="0" smtClean="0"/>
                <a:t> </a:t>
              </a:r>
              <a:r>
                <a:rPr lang="en-US" sz="2500" dirty="0" err="1" smtClean="0"/>
                <a:t>dụ</a:t>
              </a:r>
              <a:r>
                <a:rPr lang="en-US" sz="2500" dirty="0" smtClean="0"/>
                <a:t> 02</a:t>
              </a:r>
              <a:endParaRPr lang="en-US" sz="2500" dirty="0"/>
            </a:p>
          </p:txBody>
        </p:sp>
      </p:grpSp>
      <p:sp>
        <p:nvSpPr>
          <p:cNvPr id="6" name="Rectangle 5"/>
          <p:cNvSpPr/>
          <p:nvPr/>
        </p:nvSpPr>
        <p:spPr>
          <a:xfrm>
            <a:off x="7400488" y="2616634"/>
            <a:ext cx="3413280" cy="1938992"/>
          </a:xfrm>
          <a:prstGeom prst="rect">
            <a:avLst/>
          </a:prstGeom>
        </p:spPr>
        <p:txBody>
          <a:bodyPr wrap="square">
            <a:spAutoFit/>
          </a:bodyPr>
          <a:lstStyle/>
          <a:p>
            <a:pPr lvl="0" algn="just"/>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bố</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mẹ</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tấp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nập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về</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mải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mốt</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mớm</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cho</a:t>
            </a:r>
            <a:r>
              <a:rPr lang="en-US" sz="2400" i="1" dirty="0">
                <a:latin typeface="Times New Roman"/>
                <a:ea typeface="Times New Roman"/>
                <a:cs typeface="Times New Roman"/>
                <a:sym typeface="Times New Roman"/>
              </a:rPr>
              <a:t> con;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anh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chị</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rập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rờn</a:t>
            </a:r>
            <a:r>
              <a:rPr lang="en-US" sz="2400" i="1" dirty="0">
                <a:latin typeface="Times New Roman"/>
                <a:ea typeface="Times New Roman"/>
                <a:cs typeface="Times New Roman"/>
                <a:sym typeface="Times New Roman"/>
              </a:rPr>
              <a:t> bay </a:t>
            </a:r>
            <a:r>
              <a:rPr lang="en-US" sz="2400" i="1" dirty="0" err="1">
                <a:latin typeface="Times New Roman"/>
                <a:ea typeface="Times New Roman"/>
                <a:cs typeface="Times New Roman"/>
                <a:sym typeface="Times New Roman"/>
              </a:rPr>
              <a:t>đôi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én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ràng</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chấp</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chới</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vỗ</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cánh</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bên</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rìa</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hốc</a:t>
            </a:r>
            <a:r>
              <a:rPr lang="en-US" sz="2400" i="1" dirty="0">
                <a:latin typeface="Times New Roman"/>
                <a:ea typeface="Times New Roman"/>
                <a:cs typeface="Times New Roman"/>
                <a:sym typeface="Times New Roman"/>
              </a:rPr>
              <a:t> </a:t>
            </a:r>
            <a:r>
              <a:rPr lang="en-US" sz="2400" i="1" dirty="0" err="1">
                <a:latin typeface="Times New Roman"/>
                <a:ea typeface="Times New Roman"/>
                <a:cs typeface="Times New Roman"/>
                <a:sym typeface="Times New Roman"/>
              </a:rPr>
              <a:t>đá</a:t>
            </a:r>
            <a:r>
              <a:rPr lang="en-US" sz="2400" i="1" dirty="0">
                <a:latin typeface="Times New Roman"/>
                <a:ea typeface="Times New Roman"/>
                <a:cs typeface="Times New Roman"/>
                <a:sym typeface="Times New Roman"/>
              </a:rPr>
              <a:t>.</a:t>
            </a:r>
            <a:endParaRPr lang="en-US" sz="2400" dirty="0">
              <a:latin typeface="Times New Roman"/>
              <a:ea typeface="Times New Roman"/>
              <a:cs typeface="Times New Roman"/>
              <a:sym typeface="Times New Roman"/>
            </a:endParaRPr>
          </a:p>
        </p:txBody>
      </p:sp>
      <p:sp>
        <p:nvSpPr>
          <p:cNvPr id="7" name="Rectangle 6"/>
          <p:cNvSpPr/>
          <p:nvPr/>
        </p:nvSpPr>
        <p:spPr>
          <a:xfrm>
            <a:off x="5371858" y="2237158"/>
            <a:ext cx="1442434" cy="254903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800" b="1" dirty="0" smtClean="0">
                <a:solidFill>
                  <a:srgbClr val="FF0000"/>
                </a:solidFill>
                <a:latin typeface="Times New Roman" panose="02020603050405020304" pitchFamily="18" charset="0"/>
                <a:cs typeface="Times New Roman" panose="02020603050405020304" pitchFamily="18" charset="0"/>
              </a:rPr>
              <a:t>HOẠT ĐỘNG NHÓM</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396859" y="162731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1+2</a:t>
            </a:r>
          </a:p>
        </p:txBody>
      </p:sp>
      <p:sp>
        <p:nvSpPr>
          <p:cNvPr id="25" name="TextBox 24"/>
          <p:cNvSpPr txBox="1"/>
          <p:nvPr/>
        </p:nvSpPr>
        <p:spPr>
          <a:xfrm>
            <a:off x="8552884" y="162731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754896" y="5860331"/>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1000"/>
                                        <p:tgtEl>
                                          <p:spTgt spid="25"/>
                                        </p:tgtEl>
                                      </p:cBhvr>
                                    </p:animEffect>
                                    <p:anim calcmode="lin" valueType="num">
                                      <p:cBhvr>
                                        <p:cTn id="51" dur="1000" fill="hold"/>
                                        <p:tgtEl>
                                          <p:spTgt spid="25"/>
                                        </p:tgtEl>
                                        <p:attrNameLst>
                                          <p:attrName>ppt_x</p:attrName>
                                        </p:attrNameLst>
                                      </p:cBhvr>
                                      <p:tavLst>
                                        <p:tav tm="0">
                                          <p:val>
                                            <p:strVal val="#ppt_x"/>
                                          </p:val>
                                        </p:tav>
                                        <p:tav tm="100000">
                                          <p:val>
                                            <p:strVal val="#ppt_x"/>
                                          </p:val>
                                        </p:tav>
                                      </p:tavLst>
                                    </p:anim>
                                    <p:anim calcmode="lin" valueType="num">
                                      <p:cBhvr>
                                        <p:cTn id="5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p:bldP spid="6" grpId="0"/>
      <p:bldP spid="7" grpId="0" animBg="1"/>
      <p:bldP spid="10"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grpSp>
        <p:nvGrpSpPr>
          <p:cNvPr id="12" name="组合 23"/>
          <p:cNvGrpSpPr/>
          <p:nvPr/>
        </p:nvGrpSpPr>
        <p:grpSpPr>
          <a:xfrm>
            <a:off x="1131867" y="1827608"/>
            <a:ext cx="9915014" cy="2313455"/>
            <a:chOff x="3287072" y="1345115"/>
            <a:chExt cx="6499321" cy="1516477"/>
          </a:xfrm>
        </p:grpSpPr>
        <p:sp>
          <p:nvSpPr>
            <p:cNvPr id="16" name="矩形 27"/>
            <p:cNvSpPr/>
            <p:nvPr/>
          </p:nvSpPr>
          <p:spPr>
            <a:xfrm>
              <a:off x="3287072" y="1413123"/>
              <a:ext cx="6499321" cy="1448469"/>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7" name="矩形 28"/>
            <p:cNvSpPr/>
            <p:nvPr/>
          </p:nvSpPr>
          <p:spPr>
            <a:xfrm>
              <a:off x="3355880" y="1345115"/>
              <a:ext cx="600362" cy="6982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solidFill>
                    <a:srgbClr val="FFFFFF"/>
                  </a:solidFill>
                </a:rPr>
                <a:t>Ví</a:t>
              </a:r>
              <a:r>
                <a:rPr lang="en-US" sz="2500" dirty="0" smtClean="0">
                  <a:solidFill>
                    <a:srgbClr val="FFFFFF"/>
                  </a:solidFill>
                </a:rPr>
                <a:t> </a:t>
              </a:r>
              <a:r>
                <a:rPr lang="en-US" sz="2500" dirty="0" err="1" smtClean="0">
                  <a:solidFill>
                    <a:srgbClr val="FFFFFF"/>
                  </a:solidFill>
                </a:rPr>
                <a:t>dụ</a:t>
              </a:r>
              <a:r>
                <a:rPr lang="en-US" sz="2500" dirty="0" smtClean="0">
                  <a:solidFill>
                    <a:srgbClr val="FFFFFF"/>
                  </a:solidFill>
                </a:rPr>
                <a:t> 01</a:t>
              </a:r>
              <a:endParaRPr lang="en-US" sz="2500" dirty="0">
                <a:solidFill>
                  <a:srgbClr val="FFFFFF"/>
                </a:solidFill>
              </a:endParaRPr>
            </a:p>
          </p:txBody>
        </p:sp>
      </p:grpSp>
      <p:sp>
        <p:nvSpPr>
          <p:cNvPr id="5" name="Rectangle 4"/>
          <p:cNvSpPr/>
          <p:nvPr/>
        </p:nvSpPr>
        <p:spPr>
          <a:xfrm>
            <a:off x="2257687" y="2636080"/>
            <a:ext cx="8634648" cy="1421928"/>
          </a:xfrm>
          <a:prstGeom prst="rect">
            <a:avLst/>
          </a:prstGeom>
        </p:spPr>
        <p:txBody>
          <a:bodyPr wrap="square">
            <a:spAutoFit/>
          </a:bodyPr>
          <a:lstStyle/>
          <a:p>
            <a:pPr algn="just">
              <a:lnSpc>
                <a:spcPct val="120000"/>
              </a:lnSpc>
            </a:pP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rất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bầu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cũng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trở</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xanh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đẹp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kì</a:t>
            </a:r>
            <a:r>
              <a:rPr lang="en-US" sz="2400" i="1" dirty="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lạ</a:t>
            </a:r>
            <a:r>
              <a:rPr lang="en-US" sz="2400" i="1" dirty="0" smtClean="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nhưng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buổi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dường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khó</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chịu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hơn</a:t>
            </a:r>
            <a:r>
              <a:rPr lang="en-US" sz="2400" i="1"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1+2</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Oval 1"/>
          <p:cNvSpPr/>
          <p:nvPr/>
        </p:nvSpPr>
        <p:spPr>
          <a:xfrm>
            <a:off x="6490952" y="327123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a:t>
            </a:r>
            <a:endParaRPr lang="en-US" sz="2800" b="1" dirty="0">
              <a:solidFill>
                <a:schemeClr val="bg1"/>
              </a:solidFill>
            </a:endParaRPr>
          </a:p>
        </p:txBody>
      </p:sp>
      <p:sp>
        <p:nvSpPr>
          <p:cNvPr id="4" name="TextBox 3"/>
          <p:cNvSpPr txBox="1"/>
          <p:nvPr/>
        </p:nvSpPr>
        <p:spPr>
          <a:xfrm>
            <a:off x="1131867" y="4230335"/>
            <a:ext cx="10663497" cy="1643527"/>
          </a:xfrm>
          <a:prstGeom prst="rect">
            <a:avLst/>
          </a:prstGeom>
          <a:noFill/>
        </p:spPr>
        <p:txBody>
          <a:bodyPr wrap="none" rtlCol="0" anchor="ctr">
            <a:spAutoFit/>
          </a:bodyPr>
          <a:lstStyle/>
          <a:p>
            <a:pPr>
              <a:lnSpc>
                <a:spcPct val="120000"/>
              </a:lnSpc>
            </a:pP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1 </a:t>
            </a:r>
            <a:r>
              <a:rPr lang="en-US" sz="2800" dirty="0" err="1" smtClean="0">
                <a:latin typeface="Times New Roman" panose="02020603050405020304" pitchFamily="18" charset="0"/>
                <a:cs typeface="Times New Roman" panose="02020603050405020304" pitchFamily="18" charset="0"/>
              </a:rPr>
              <a:t>dấu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chấm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phẩy</a:t>
            </a:r>
            <a:endParaRPr lang="en-US" sz="2800" dirty="0" smtClean="0">
              <a:latin typeface="Times New Roman" panose="02020603050405020304" pitchFamily="18" charset="0"/>
              <a:cs typeface="Times New Roman" panose="02020603050405020304" pitchFamily="18" charset="0"/>
            </a:endParaRPr>
          </a:p>
          <a:p>
            <a:pPr>
              <a:lnSpc>
                <a:spcPct val="120000"/>
              </a:lnSpc>
            </a:pPr>
            <a:r>
              <a:rPr lang="en-US" sz="2800" dirty="0" err="1" smtClean="0">
                <a:latin typeface="Times New Roman" panose="02020603050405020304" pitchFamily="18" charset="0"/>
                <a:cs typeface="Times New Roman" panose="02020603050405020304" pitchFamily="18" charset="0"/>
              </a:rPr>
              <a:t>Vị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trí</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đứng</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giữa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endParaRPr lang="en-US" sz="2800" dirty="0" smtClean="0">
              <a:latin typeface="Times New Roman" panose="02020603050405020304" pitchFamily="18" charset="0"/>
              <a:cs typeface="Times New Roman" panose="02020603050405020304" pitchFamily="18" charset="0"/>
            </a:endParaRPr>
          </a:p>
          <a:p>
            <a:pPr>
              <a:lnSpc>
                <a:spcPct val="120000"/>
              </a:lnSpc>
            </a:pPr>
            <a:r>
              <a:rPr lang="en-US" sz="2800" dirty="0" err="1" smtClean="0">
                <a:latin typeface="Times New Roman" panose="02020603050405020304" pitchFamily="18" charset="0"/>
                <a:cs typeface="Times New Roman" panose="02020603050405020304" pitchFamily="18" charset="0"/>
              </a:rPr>
              <a:t>Công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ghép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kê</a:t>
            </a:r>
            <a:endParaRPr 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77264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1"/>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5"/>
            <a:stretch>
              <a:fillRect/>
            </a:stretch>
          </p:blipFill>
          <p:spPr>
            <a:xfrm>
              <a:off x="1229861" y="3012007"/>
              <a:ext cx="1188823" cy="1993565"/>
            </a:xfrm>
            <a:prstGeom prst="rect">
              <a:avLst/>
            </a:prstGeom>
          </p:spPr>
        </p:pic>
        <p:sp>
          <p:nvSpPr>
            <p:cNvPr id="31" name="PA_文本框 22"/>
            <p:cNvSpPr txBox="1"/>
            <p:nvPr>
              <p:custDataLst>
                <p:tags r:id="rId2"/>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solidFill>
                  <a:srgbClr val="000000"/>
                </a:solidFill>
                <a:latin typeface="叶根友毛笔行书简体2012版" panose="02010601030101010101" pitchFamily="2" charset="-122"/>
                <a:ea typeface="叶根友毛笔行书简体2012版" panose="02010601030101010101" pitchFamily="2" charset="-122"/>
              </a:endParaRPr>
            </a:p>
          </p:txBody>
        </p:sp>
      </p:grpSp>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16" name="矩形 27"/>
          <p:cNvSpPr/>
          <p:nvPr/>
        </p:nvSpPr>
        <p:spPr>
          <a:xfrm>
            <a:off x="1131867" y="1931358"/>
            <a:ext cx="9915014" cy="2209706"/>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0" name="TextBox 9"/>
          <p:cNvSpPr txBox="1"/>
          <p:nvPr/>
        </p:nvSpPr>
        <p:spPr>
          <a:xfrm>
            <a:off x="2380788" y="2020629"/>
            <a:ext cx="1933543" cy="609398"/>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NHÓM 3+4</a:t>
            </a:r>
          </a:p>
        </p:txBody>
      </p:sp>
      <p:sp>
        <p:nvSpPr>
          <p:cNvPr id="26" name="TextBox 6"/>
          <p:cNvSpPr txBox="1">
            <a:spLocks noChangeArrowheads="1"/>
          </p:cNvSpPr>
          <p:nvPr/>
        </p:nvSpPr>
        <p:spPr bwMode="auto">
          <a:xfrm flipH="1">
            <a:off x="805023" y="1134892"/>
            <a:ext cx="108568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Yêu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cầu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nêu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công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và</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vị</a:t>
            </a:r>
            <a:r>
              <a:rPr lang="en-US" altLang="zh-CN"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trí</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của</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chúng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trong</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2600" b="1" dirty="0" err="1"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câu</a:t>
            </a:r>
            <a:r>
              <a:rPr lang="en-US" altLang="zh-CN" sz="2600" b="1" dirty="0" smtClean="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a:t>
            </a:r>
            <a:endParaRPr lang="zh-CN" altLang="en-US" sz="2600" b="1" dirty="0">
              <a:solidFill>
                <a:srgbClr val="FF0000"/>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4" name="TextBox 3"/>
          <p:cNvSpPr txBox="1"/>
          <p:nvPr/>
        </p:nvSpPr>
        <p:spPr>
          <a:xfrm>
            <a:off x="1118040" y="4299193"/>
            <a:ext cx="10673115" cy="1643527"/>
          </a:xfrm>
          <a:prstGeom prst="rect">
            <a:avLst/>
          </a:prstGeom>
          <a:noFill/>
        </p:spPr>
        <p:txBody>
          <a:bodyPr wrap="none" rtlCol="0" anchor="ctr">
            <a:spAutoFit/>
          </a:bodyPr>
          <a:lstStyle/>
          <a:p>
            <a:pPr>
              <a:lnSpc>
                <a:spcPct val="120000"/>
              </a:lnSpc>
            </a:pPr>
            <a:r>
              <a:rPr lang="en-US" sz="2800" dirty="0" err="1" smtClean="0">
                <a:solidFill>
                  <a:srgbClr val="000000"/>
                </a:solidFill>
                <a:latin typeface="Times New Roman" panose="02020603050405020304" pitchFamily="18" charset="0"/>
                <a:cs typeface="Times New Roman" panose="02020603050405020304" pitchFamily="18" charset="0"/>
              </a:rPr>
              <a:t>Số</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lượng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có</a:t>
            </a:r>
            <a:r>
              <a:rPr lang="en-US" sz="2800" dirty="0" smtClean="0">
                <a:solidFill>
                  <a:srgbClr val="000000"/>
                </a:solidFill>
                <a:latin typeface="Times New Roman" panose="02020603050405020304" pitchFamily="18" charset="0"/>
                <a:cs typeface="Times New Roman" panose="02020603050405020304" pitchFamily="18" charset="0"/>
              </a:rPr>
              <a:t> 2 </a:t>
            </a:r>
            <a:r>
              <a:rPr lang="en-US" sz="2800" dirty="0" err="1" smtClean="0">
                <a:solidFill>
                  <a:srgbClr val="000000"/>
                </a:solidFill>
                <a:latin typeface="Times New Roman" panose="02020603050405020304" pitchFamily="18" charset="0"/>
                <a:cs typeface="Times New Roman" panose="02020603050405020304" pitchFamily="18" charset="0"/>
              </a:rPr>
              <a:t>dấu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chấm</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phẩy</a:t>
            </a:r>
            <a:endParaRPr lang="en-US" sz="2800" dirty="0" smtClean="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smtClean="0">
                <a:solidFill>
                  <a:srgbClr val="000000"/>
                </a:solidFill>
                <a:latin typeface="Times New Roman" panose="02020603050405020304" pitchFamily="18" charset="0"/>
                <a:cs typeface="Times New Roman" panose="02020603050405020304" pitchFamily="18" charset="0"/>
              </a:rPr>
              <a:t>Vị</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trí</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đứng</a:t>
            </a:r>
            <a:r>
              <a:rPr lang="en-US" sz="2800" dirty="0" smtClean="0">
                <a:solidFill>
                  <a:srgbClr val="000000"/>
                </a:solidFill>
                <a:latin typeface="Times New Roman" panose="02020603050405020304" pitchFamily="18" charset="0"/>
                <a:cs typeface="Times New Roman" panose="02020603050405020304" pitchFamily="18" charset="0"/>
              </a:rPr>
              <a:t> ở </a:t>
            </a:r>
            <a:r>
              <a:rPr lang="en-US" sz="2800" dirty="0" err="1" smtClean="0">
                <a:solidFill>
                  <a:srgbClr val="000000"/>
                </a:solidFill>
                <a:latin typeface="Times New Roman" panose="02020603050405020304" pitchFamily="18" charset="0"/>
                <a:cs typeface="Times New Roman" panose="02020603050405020304" pitchFamily="18" charset="0"/>
              </a:rPr>
              <a:t>giữa</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câu</a:t>
            </a:r>
            <a:endParaRPr lang="en-US" sz="2800" dirty="0" smtClean="0">
              <a:solidFill>
                <a:srgbClr val="000000"/>
              </a:solidFill>
              <a:latin typeface="Times New Roman" panose="02020603050405020304" pitchFamily="18" charset="0"/>
              <a:cs typeface="Times New Roman" panose="02020603050405020304" pitchFamily="18" charset="0"/>
            </a:endParaRPr>
          </a:p>
          <a:p>
            <a:pPr>
              <a:lnSpc>
                <a:spcPct val="120000"/>
              </a:lnSpc>
            </a:pPr>
            <a:r>
              <a:rPr lang="en-US" sz="2800" dirty="0" err="1" smtClean="0">
                <a:solidFill>
                  <a:srgbClr val="000000"/>
                </a:solidFill>
                <a:latin typeface="Times New Roman" panose="02020603050405020304" pitchFamily="18" charset="0"/>
                <a:cs typeface="Times New Roman" panose="02020603050405020304" pitchFamily="18" charset="0"/>
              </a:rPr>
              <a:t>Công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dụng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ngăn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cách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vế</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trước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vế</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sau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của</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câu</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ghép</a:t>
            </a:r>
            <a:r>
              <a:rPr lang="en-US" sz="2800" dirty="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mang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tính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liệt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kê</a:t>
            </a:r>
            <a:endParaRPr lang="en-US" sz="2800" dirty="0" smtClean="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65418" y="2655816"/>
            <a:ext cx="8255379" cy="1384995"/>
          </a:xfrm>
          <a:prstGeom prst="rect">
            <a:avLst/>
          </a:prstGeom>
        </p:spPr>
        <p:txBody>
          <a:bodyPr wrap="square">
            <a:spAutoFit/>
          </a:bodyPr>
          <a:lstStyle/>
          <a:p>
            <a:pPr lvl="0" algn="just"/>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bố</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mẹ</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tấp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nập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về</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mải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mốt</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mớm</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cho</a:t>
            </a:r>
            <a:r>
              <a:rPr lang="en-US" sz="2800" i="1" dirty="0">
                <a:latin typeface="Times New Roman"/>
                <a:ea typeface="Times New Roman"/>
                <a:cs typeface="Times New Roman"/>
                <a:sym typeface="Times New Roman"/>
              </a:rPr>
              <a:t> </a:t>
            </a:r>
            <a:r>
              <a:rPr lang="en-US" sz="2800" i="1" dirty="0" smtClean="0">
                <a:latin typeface="Times New Roman"/>
                <a:ea typeface="Times New Roman"/>
                <a:cs typeface="Times New Roman"/>
                <a:sym typeface="Times New Roman"/>
              </a:rPr>
              <a:t>con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anh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chị</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rập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rờn</a:t>
            </a:r>
            <a:r>
              <a:rPr lang="en-US" sz="2800" i="1" dirty="0">
                <a:latin typeface="Times New Roman"/>
                <a:ea typeface="Times New Roman"/>
                <a:cs typeface="Times New Roman"/>
                <a:sym typeface="Times New Roman"/>
              </a:rPr>
              <a:t> bay </a:t>
            </a:r>
            <a:r>
              <a:rPr lang="en-US" sz="2800" i="1" dirty="0" err="1" smtClean="0">
                <a:latin typeface="Times New Roman"/>
                <a:ea typeface="Times New Roman"/>
                <a:cs typeface="Times New Roman"/>
                <a:sym typeface="Times New Roman"/>
              </a:rPr>
              <a:t>đôi</a:t>
            </a:r>
            <a:r>
              <a:rPr lang="en-US" sz="2800" i="1" dirty="0" smtClean="0">
                <a:latin typeface="Times New Roman"/>
                <a:ea typeface="Times New Roman"/>
                <a:cs typeface="Times New Roman"/>
                <a:sym typeface="Times New Roman"/>
              </a:rPr>
              <a:t> ; </a:t>
            </a:r>
            <a:r>
              <a:rPr lang="en-US" sz="2800" i="1" dirty="0" err="1">
                <a:latin typeface="Times New Roman"/>
                <a:ea typeface="Times New Roman"/>
                <a:cs typeface="Times New Roman"/>
                <a:sym typeface="Times New Roman"/>
              </a:rPr>
              <a:t>én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ràng</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chấp</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chới</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vỗ</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cánh</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bên</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rìa</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hốc</a:t>
            </a:r>
            <a:r>
              <a:rPr lang="en-US" sz="2800" i="1" dirty="0">
                <a:latin typeface="Times New Roman"/>
                <a:ea typeface="Times New Roman"/>
                <a:cs typeface="Times New Roman"/>
                <a:sym typeface="Times New Roman"/>
              </a:rPr>
              <a:t> </a:t>
            </a:r>
            <a:r>
              <a:rPr lang="en-US" sz="2800" i="1" dirty="0" err="1">
                <a:latin typeface="Times New Roman"/>
                <a:ea typeface="Times New Roman"/>
                <a:cs typeface="Times New Roman"/>
                <a:sym typeface="Times New Roman"/>
              </a:rPr>
              <a:t>đá</a:t>
            </a:r>
            <a:r>
              <a:rPr lang="en-US" sz="2800" i="1" dirty="0">
                <a:latin typeface="Times New Roman"/>
                <a:ea typeface="Times New Roman"/>
                <a:cs typeface="Times New Roman"/>
                <a:sym typeface="Times New Roman"/>
              </a:rPr>
              <a:t>.</a:t>
            </a:r>
            <a:endParaRPr lang="en-US" sz="2800" dirty="0">
              <a:latin typeface="Times New Roman"/>
              <a:ea typeface="Times New Roman"/>
              <a:cs typeface="Times New Roman"/>
              <a:sym typeface="Times New Roman"/>
            </a:endParaRPr>
          </a:p>
        </p:txBody>
      </p:sp>
      <p:sp>
        <p:nvSpPr>
          <p:cNvPr id="18" name="矩形 28"/>
          <p:cNvSpPr/>
          <p:nvPr/>
        </p:nvSpPr>
        <p:spPr>
          <a:xfrm>
            <a:off x="1210203" y="1832499"/>
            <a:ext cx="915880" cy="1065189"/>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fontScale="92500"/>
          </a:bodyPr>
          <a:lstStyle/>
          <a:p>
            <a:pPr algn="ctr"/>
            <a:r>
              <a:rPr lang="en-US" sz="2500" dirty="0" err="1" smtClean="0"/>
              <a:t>Ví</a:t>
            </a:r>
            <a:r>
              <a:rPr lang="en-US" sz="2500" dirty="0" smtClean="0"/>
              <a:t> </a:t>
            </a:r>
            <a:r>
              <a:rPr lang="en-US" sz="2500" dirty="0" err="1" smtClean="0"/>
              <a:t>dụ</a:t>
            </a:r>
            <a:r>
              <a:rPr lang="en-US" sz="2500" dirty="0" smtClean="0"/>
              <a:t> 02</a:t>
            </a:r>
            <a:endParaRPr lang="en-US" sz="2500" dirty="0"/>
          </a:p>
        </p:txBody>
      </p:sp>
      <p:sp>
        <p:nvSpPr>
          <p:cNvPr id="19" name="Oval 18"/>
          <p:cNvSpPr/>
          <p:nvPr/>
        </p:nvSpPr>
        <p:spPr>
          <a:xfrm>
            <a:off x="9275231" y="2862346"/>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FF"/>
                </a:solidFill>
              </a:rPr>
              <a:t>;</a:t>
            </a:r>
            <a:endParaRPr lang="en-US" sz="2800" b="1" dirty="0">
              <a:solidFill>
                <a:srgbClr val="FFFFFF"/>
              </a:solidFill>
            </a:endParaRPr>
          </a:p>
        </p:txBody>
      </p:sp>
      <p:sp>
        <p:nvSpPr>
          <p:cNvPr id="20" name="Oval 19"/>
          <p:cNvSpPr/>
          <p:nvPr/>
        </p:nvSpPr>
        <p:spPr>
          <a:xfrm>
            <a:off x="5309554" y="3261782"/>
            <a:ext cx="283335" cy="347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FFFF"/>
                </a:solidFill>
              </a:rPr>
              <a:t>;</a:t>
            </a:r>
            <a:endParaRPr lang="en-US" sz="2800" b="1" dirty="0">
              <a:solidFill>
                <a:srgbClr val="FFFFFF"/>
              </a:solidFill>
            </a:endParaRPr>
          </a:p>
        </p:txBody>
      </p:sp>
    </p:spTree>
    <p:extLst>
      <p:ext uri="{BB962C8B-B14F-4D97-AF65-F5344CB8AC3E}">
        <p14:creationId xmlns:p14="http://schemas.microsoft.com/office/powerpoint/2010/main" val="53653309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1.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Tìm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hiểu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về</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798491" y="1155053"/>
            <a:ext cx="1749197" cy="561885"/>
          </a:xfrm>
          <a:prstGeom prst="rect">
            <a:avLst/>
          </a:prstGeom>
          <a:noFill/>
        </p:spPr>
        <p:txBody>
          <a:bodyPr wrap="none" rtlCol="0" anchor="ctr">
            <a:spAutoFit/>
          </a:bodyPr>
          <a:lstStyle/>
          <a:p>
            <a:pPr>
              <a:lnSpc>
                <a:spcPct val="120000"/>
              </a:lnSpc>
            </a:pPr>
            <a:r>
              <a:rPr lang="en-US" sz="2800" u="sng" dirty="0" smtClean="0">
                <a:solidFill>
                  <a:srgbClr val="FF0000"/>
                </a:solidFill>
                <a:latin typeface="Times New Roman" panose="02020603050405020304" pitchFamily="18" charset="0"/>
                <a:cs typeface="Times New Roman" panose="02020603050405020304" pitchFamily="18" charset="0"/>
              </a:rPr>
              <a:t>GHI NHỚ</a:t>
            </a:r>
          </a:p>
        </p:txBody>
      </p:sp>
      <p:sp>
        <p:nvSpPr>
          <p:cNvPr id="5" name="Rectangle 4"/>
          <p:cNvSpPr/>
          <p:nvPr/>
        </p:nvSpPr>
        <p:spPr>
          <a:xfrm>
            <a:off x="1234043" y="2395470"/>
            <a:ext cx="1313645" cy="2754654"/>
          </a:xfrm>
          <a:prstGeom prst="rect">
            <a:avLst/>
          </a:prstGeom>
          <a:solidFill>
            <a:srgbClr val="467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latin typeface="Times New Roman" panose="02020603050405020304" pitchFamily="18" charset="0"/>
                <a:cs typeface="Times New Roman" panose="02020603050405020304" pitchFamily="18" charset="0"/>
              </a:rPr>
              <a:t>DẤU CHẤM PHẨY</a:t>
            </a:r>
            <a:endParaRPr lang="en-US" sz="2800" b="1" dirty="0">
              <a:latin typeface="Times New Roman" panose="02020603050405020304" pitchFamily="18" charset="0"/>
              <a:cs typeface="Times New Roman" panose="02020603050405020304" pitchFamily="18" charset="0"/>
            </a:endParaRPr>
          </a:p>
        </p:txBody>
      </p:sp>
      <p:sp>
        <p:nvSpPr>
          <p:cNvPr id="21" name="Rectangle 20"/>
          <p:cNvSpPr/>
          <p:nvPr/>
        </p:nvSpPr>
        <p:spPr>
          <a:xfrm>
            <a:off x="3107874" y="2176527"/>
            <a:ext cx="3996926" cy="123232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Vị</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trí</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đứng</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giữa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cuối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2" name="Rectangle 21"/>
          <p:cNvSpPr/>
          <p:nvPr/>
        </p:nvSpPr>
        <p:spPr>
          <a:xfrm>
            <a:off x="3107874" y="3698857"/>
            <a:ext cx="3996926" cy="1632994"/>
          </a:xfrm>
          <a:prstGeom prst="rect">
            <a:avLst/>
          </a:prstGeom>
          <a:solidFill>
            <a:srgbClr val="A3C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Công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dụng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Dùng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để</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ngắt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các</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thành</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phần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lớn</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vế</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trong</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một</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a:solidFill>
                  <a:srgbClr val="FFFFFF"/>
                </a:solidFill>
                <a:latin typeface="Times New Roman" panose="02020603050405020304" pitchFamily="18" charset="0"/>
                <a:cs typeface="Times New Roman" panose="02020603050405020304" pitchFamily="18" charset="0"/>
              </a:rPr>
              <a:t>câu</a:t>
            </a:r>
            <a:r>
              <a:rPr lang="en-US" sz="2800" b="1" dirty="0">
                <a:solidFill>
                  <a:srgbClr val="FFFFFF"/>
                </a:solidFill>
                <a:latin typeface="Times New Roman" panose="02020603050405020304" pitchFamily="18" charset="0"/>
                <a:cs typeface="Times New Roman" panose="02020603050405020304" pitchFamily="18" charset="0"/>
              </a:rPr>
              <a:t> </a:t>
            </a:r>
            <a:r>
              <a:rPr lang="en-US" sz="2800" b="1" dirty="0" err="1" smtClean="0">
                <a:solidFill>
                  <a:srgbClr val="FFFFFF"/>
                </a:solidFill>
                <a:latin typeface="Times New Roman" panose="02020603050405020304" pitchFamily="18" charset="0"/>
                <a:cs typeface="Times New Roman" panose="02020603050405020304" pitchFamily="18" charset="0"/>
              </a:rPr>
              <a:t>ghép</a:t>
            </a:r>
            <a:r>
              <a:rPr lang="en-US" sz="2800" b="1" dirty="0" smtClean="0">
                <a:solidFill>
                  <a:srgbClr val="FFFFFF"/>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3" name="Rectangle 22"/>
          <p:cNvSpPr/>
          <p:nvPr/>
        </p:nvSpPr>
        <p:spPr>
          <a:xfrm>
            <a:off x="7844146" y="2825852"/>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Các</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vế</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mối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quan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hệ</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đồng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đẳng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7844146" y="4515354"/>
            <a:ext cx="3078420" cy="1232324"/>
          </a:xfrm>
          <a:prstGeom prst="rect">
            <a:avLst/>
          </a:prstGeom>
          <a:solidFill>
            <a:schemeClr val="bg1"/>
          </a:solidFill>
          <a:ln w="38100">
            <a:solidFill>
              <a:srgbClr val="4676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Mang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tính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liệt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kê</a:t>
            </a:r>
            <a:endParaRPr lang="en-US" sz="2800"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a:stCxn id="5" idx="3"/>
            <a:endCxn id="22" idx="1"/>
          </p:cNvCxnSpPr>
          <p:nvPr/>
        </p:nvCxnSpPr>
        <p:spPr>
          <a:xfrm>
            <a:off x="2547688" y="3772797"/>
            <a:ext cx="560186" cy="7425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1" idx="1"/>
          </p:cNvCxnSpPr>
          <p:nvPr/>
        </p:nvCxnSpPr>
        <p:spPr>
          <a:xfrm flipV="1">
            <a:off x="2547688" y="2792689"/>
            <a:ext cx="560186" cy="9801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7104800" y="3282743"/>
            <a:ext cx="739346" cy="12326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04800" y="4515354"/>
            <a:ext cx="739346" cy="816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8674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circle(in)">
                                      <p:cBhvr>
                                        <p:cTn id="42" dur="2000"/>
                                        <p:tgtEl>
                                          <p:spTgt spid="23"/>
                                        </p:tgtEl>
                                      </p:cBhvr>
                                    </p:animEffect>
                                  </p:childTnLst>
                                </p:cTn>
                              </p:par>
                              <p:par>
                                <p:cTn id="43" presetID="6" presetClass="entr" presetSubtype="16"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circle(in)">
                                      <p:cBhvr>
                                        <p:cTn id="45" dur="2000"/>
                                        <p:tgtEl>
                                          <p:spTgt spid="35"/>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circle(in)">
                                      <p:cBhvr>
                                        <p:cTn id="4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5"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TextBox 6"/>
          <p:cNvSpPr txBox="1">
            <a:spLocks noChangeArrowheads="1"/>
          </p:cNvSpPr>
          <p:nvPr/>
        </p:nvSpPr>
        <p:spPr bwMode="auto">
          <a:xfrm flipH="1">
            <a:off x="660929" y="336726"/>
            <a:ext cx="10856890" cy="615553"/>
          </a:xfrm>
          <a:prstGeom prst="rect">
            <a:avLst/>
          </a:prstGeom>
          <a:solidFill>
            <a:schemeClr val="bg1">
              <a:lumMod val="50000"/>
            </a:schemeClr>
          </a:solidFill>
          <a:ln>
            <a:noFill/>
          </a:ln>
          <a:extLst/>
        </p:spPr>
        <p:txBody>
          <a:bodyPr wrap="square" lIns="0" tIns="0" rIns="0" bIns="0">
            <a:spAutoFit/>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1029970" fontAlgn="base">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defTabSz="685165"/>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2.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Lưu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ý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khi</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sử</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dụng</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dấu</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chấm</a:t>
            </a:r>
            <a:r>
              <a:rPr lang="en-US" altLang="zh-CN" sz="4000" b="1" dirty="0"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 </a:t>
            </a:r>
            <a:r>
              <a:rPr lang="en-US" altLang="zh-CN" sz="4000" b="1" dirty="0" err="1" smtClean="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rPr>
              <a:t>phẩy</a:t>
            </a:r>
            <a:endParaRPr lang="zh-CN" altLang="en-US" sz="4000" b="1" dirty="0">
              <a:solidFill>
                <a:srgbClr val="FFFFFF"/>
              </a:solidFill>
              <a:latin typeface="Times New Roman" panose="02020603050405020304" pitchFamily="18" charset="0"/>
              <a:ea typeface="腾祥铁山楷书简繁合集" panose="01010104010101010101" pitchFamily="2" charset="-122"/>
              <a:cs typeface="Times New Roman" panose="02020603050405020304" pitchFamily="18" charset="0"/>
              <a:sym typeface="+mn-lt"/>
            </a:endParaRPr>
          </a:p>
        </p:txBody>
      </p:sp>
      <p:sp>
        <p:nvSpPr>
          <p:cNvPr id="2" name="TextBox 1"/>
          <p:cNvSpPr txBox="1"/>
          <p:nvPr/>
        </p:nvSpPr>
        <p:spPr>
          <a:xfrm>
            <a:off x="5743976" y="1685486"/>
            <a:ext cx="4790941" cy="3358292"/>
          </a:xfrm>
          <a:prstGeom prst="rect">
            <a:avLst/>
          </a:prstGeom>
          <a:noFill/>
        </p:spPr>
        <p:txBody>
          <a:bodyPr wrap="square" rtlCol="0" anchor="ctr">
            <a:spAutoFit/>
          </a:bodyPr>
          <a:lstStyle/>
          <a:p>
            <a:pPr algn="just">
              <a:lnSpc>
                <a:spcPct val="120000"/>
              </a:lnSpc>
            </a:pPr>
            <a:r>
              <a:rPr lang="en-US" sz="3600" u="sng" dirty="0" err="1" smtClean="0">
                <a:solidFill>
                  <a:srgbClr val="FF0000"/>
                </a:solidFill>
                <a:latin typeface="Times New Roman" panose="02020603050405020304" pitchFamily="18" charset="0"/>
                <a:cs typeface="Times New Roman" panose="02020603050405020304" pitchFamily="18" charset="0"/>
              </a:rPr>
              <a:t>Sau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dấu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chấm</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phẩy</a:t>
            </a:r>
            <a:r>
              <a:rPr lang="en-US" sz="3600" u="sng" dirty="0" smtClean="0">
                <a:solidFill>
                  <a:srgbClr val="FF0000"/>
                </a:solidFill>
                <a:latin typeface="Times New Roman" panose="02020603050405020304" pitchFamily="18" charset="0"/>
                <a:cs typeface="Times New Roman" panose="02020603050405020304" pitchFamily="18" charset="0"/>
              </a:rPr>
              <a:t>, ta </a:t>
            </a:r>
            <a:r>
              <a:rPr lang="en-US" sz="3600" u="sng" dirty="0" err="1" smtClean="0">
                <a:solidFill>
                  <a:srgbClr val="FF0000"/>
                </a:solidFill>
                <a:latin typeface="Times New Roman" panose="02020603050405020304" pitchFamily="18" charset="0"/>
                <a:cs typeface="Times New Roman" panose="02020603050405020304" pitchFamily="18" charset="0"/>
              </a:rPr>
              <a:t>không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cần</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viết</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hoa</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chữ</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cái</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đầu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dòng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nếu</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từ</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đó</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không</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phải</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là</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danh</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từ</a:t>
            </a:r>
            <a:r>
              <a:rPr lang="en-US" sz="3600" u="sng" dirty="0" smtClean="0">
                <a:solidFill>
                  <a:srgbClr val="FF0000"/>
                </a:solidFill>
                <a:latin typeface="Times New Roman" panose="02020603050405020304" pitchFamily="18" charset="0"/>
                <a:cs typeface="Times New Roman" panose="02020603050405020304" pitchFamily="18" charset="0"/>
              </a:rPr>
              <a:t> </a:t>
            </a:r>
            <a:r>
              <a:rPr lang="en-US" sz="3600" u="sng" dirty="0" err="1" smtClean="0">
                <a:solidFill>
                  <a:srgbClr val="FF0000"/>
                </a:solidFill>
                <a:latin typeface="Times New Roman" panose="02020603050405020304" pitchFamily="18" charset="0"/>
                <a:cs typeface="Times New Roman" panose="02020603050405020304" pitchFamily="18" charset="0"/>
              </a:rPr>
              <a:t>riêng</a:t>
            </a:r>
            <a:endParaRPr lang="en-US" sz="3600" u="sng" dirty="0" smtClean="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3644" y="1314312"/>
            <a:ext cx="3761563" cy="3655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326319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Bottom)">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43.xml><?xml version="1.0" encoding="utf-8"?>
<p:tagLst xmlns:a="http://schemas.openxmlformats.org/drawingml/2006/main" xmlns:r="http://schemas.openxmlformats.org/officeDocument/2006/relationships" xmlns:p="http://schemas.openxmlformats.org/presentationml/2006/main">
  <p:tag name="PA" val="v4.0.0"/>
</p:tagLst>
</file>

<file path=ppt/tags/tag44.xml><?xml version="1.0" encoding="utf-8"?>
<p:tagLst xmlns:a="http://schemas.openxmlformats.org/drawingml/2006/main" xmlns:r="http://schemas.openxmlformats.org/officeDocument/2006/relationships" xmlns:p="http://schemas.openxmlformats.org/presentationml/2006/main">
  <p:tag name="PA" val="v4.0.0"/>
</p:tagLst>
</file>

<file path=ppt/tags/tag45.xml><?xml version="1.0" encoding="utf-8"?>
<p:tagLst xmlns:a="http://schemas.openxmlformats.org/drawingml/2006/main" xmlns:r="http://schemas.openxmlformats.org/officeDocument/2006/relationships" xmlns:p="http://schemas.openxmlformats.org/presentationml/2006/main">
  <p:tag name="PA" val="v4.0.0"/>
</p:tagLst>
</file>

<file path=ppt/tags/tag46.xml><?xml version="1.0" encoding="utf-8"?>
<p:tagLst xmlns:a="http://schemas.openxmlformats.org/drawingml/2006/main" xmlns:r="http://schemas.openxmlformats.org/officeDocument/2006/relationships" xmlns:p="http://schemas.openxmlformats.org/presentationml/2006/main">
  <p:tag name="PA" val="v4.0.0"/>
</p:tagLst>
</file>

<file path=ppt/tags/tag47.xml><?xml version="1.0" encoding="utf-8"?>
<p:tagLst xmlns:a="http://schemas.openxmlformats.org/drawingml/2006/main" xmlns:r="http://schemas.openxmlformats.org/officeDocument/2006/relationships" xmlns:p="http://schemas.openxmlformats.org/presentationml/2006/main">
  <p:tag name="PA" val="v4.0.0"/>
</p:tagLst>
</file>

<file path=ppt/tags/tag48.xml><?xml version="1.0" encoding="utf-8"?>
<p:tagLst xmlns:a="http://schemas.openxmlformats.org/drawingml/2006/main" xmlns:r="http://schemas.openxmlformats.org/officeDocument/2006/relationships" xmlns:p="http://schemas.openxmlformats.org/presentationml/2006/main">
  <p:tag name="PA" val="v4.0.0"/>
</p:tagLst>
</file>

<file path=ppt/tags/tag49.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1485</TotalTime>
  <Words>1538</Words>
  <Application>Microsoft Office PowerPoint</Application>
  <PresentationFormat>Widescreen</PresentationFormat>
  <Paragraphs>226</Paragraphs>
  <Slides>29</Slides>
  <Notes>24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29</vt:i4>
      </vt:variant>
    </vt:vector>
  </HeadingPairs>
  <TitlesOfParts>
    <vt:vector size="47" baseType="lpstr">
      <vt:lpstr>微软雅黑</vt:lpstr>
      <vt:lpstr>宋体</vt:lpstr>
      <vt:lpstr>宋体</vt:lpstr>
      <vt:lpstr>楷体</vt:lpstr>
      <vt:lpstr>Arial</vt:lpstr>
      <vt:lpstr>Calibri</vt:lpstr>
      <vt:lpstr>Microsoft YaHei Light</vt:lpstr>
      <vt:lpstr>SVN-Ready</vt:lpstr>
      <vt:lpstr>Times New Roman</vt:lpstr>
      <vt:lpstr>Wingdings</vt:lpstr>
      <vt:lpstr>叶根友毛笔行书简体2012版</vt:lpstr>
      <vt:lpstr>方正字迹-吕建德字体</vt:lpstr>
      <vt:lpstr>禹卫书法行书简体</vt:lpstr>
      <vt:lpstr>等线</vt:lpstr>
      <vt:lpstr>腾祥铁山楷书简繁合集</vt:lpstr>
      <vt:lpstr>https://www.freeppt7.com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https://www.freeppt7.com</dc:creator>
  <cp:keywords>https:/www.freeppt7.com</cp:keywords>
  <cp:lastModifiedBy>AutoBVT</cp:lastModifiedBy>
  <cp:revision>153</cp:revision>
  <dcterms:created xsi:type="dcterms:W3CDTF">2018-05-12T14:50:40Z</dcterms:created>
  <dcterms:modified xsi:type="dcterms:W3CDTF">2022-12-29T09:38:42Z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